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47"/>
  </p:notesMasterIdLst>
  <p:sldIdLst>
    <p:sldId id="260" r:id="rId2"/>
    <p:sldId id="262" r:id="rId3"/>
    <p:sldId id="259" r:id="rId4"/>
    <p:sldId id="297" r:id="rId5"/>
    <p:sldId id="298" r:id="rId6"/>
    <p:sldId id="299" r:id="rId7"/>
    <p:sldId id="257" r:id="rId8"/>
    <p:sldId id="300" r:id="rId9"/>
    <p:sldId id="301" r:id="rId10"/>
    <p:sldId id="263" r:id="rId11"/>
    <p:sldId id="296" r:id="rId12"/>
    <p:sldId id="264" r:id="rId13"/>
    <p:sldId id="267" r:id="rId14"/>
    <p:sldId id="302" r:id="rId15"/>
    <p:sldId id="258" r:id="rId16"/>
    <p:sldId id="265" r:id="rId17"/>
    <p:sldId id="266"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7" r:id="rId32"/>
    <p:sldId id="281" r:id="rId33"/>
    <p:sldId id="282" r:id="rId34"/>
    <p:sldId id="283" r:id="rId35"/>
    <p:sldId id="284" r:id="rId36"/>
    <p:sldId id="285" r:id="rId37"/>
    <p:sldId id="286" r:id="rId38"/>
    <p:sldId id="288" r:id="rId39"/>
    <p:sldId id="289" r:id="rId40"/>
    <p:sldId id="290" r:id="rId41"/>
    <p:sldId id="291" r:id="rId42"/>
    <p:sldId id="292" r:id="rId43"/>
    <p:sldId id="293" r:id="rId44"/>
    <p:sldId id="294" r:id="rId45"/>
    <p:sldId id="295" r:id="rId46"/>
  </p:sldIdLst>
  <p:sldSz cx="9144000" cy="5143500" type="screen16x9"/>
  <p:notesSz cx="6858000" cy="9144000"/>
  <p:embeddedFontLst>
    <p:embeddedFont>
      <p:font typeface="Barlow" panose="020B0604020202020204" charset="0"/>
      <p:regular r:id="rId48"/>
      <p:bold r:id="rId49"/>
      <p:italic r:id="rId50"/>
      <p:boldItalic r:id="rId51"/>
    </p:embeddedFont>
    <p:embeddedFont>
      <p:font typeface="Calibri" panose="020F0502020204030204" pitchFamily="34" charset="0"/>
      <p:regular r:id="rId52"/>
      <p:bold r:id="rId53"/>
      <p:italic r:id="rId54"/>
      <p:boldItalic r:id="rId55"/>
    </p:embeddedFont>
    <p:embeddedFont>
      <p:font typeface="Work Sans" panose="020B0604020202020204" charset="0"/>
      <p:regular r:id="rId56"/>
      <p:bold r:id="rId57"/>
      <p:italic r:id="rId58"/>
      <p:boldItalic r:id="rId59"/>
    </p:embeddedFont>
    <p:embeddedFont>
      <p:font typeface="Montserrat" panose="020B0604020202020204" charset="0"/>
      <p:regular r:id="rId60"/>
      <p:bold r:id="rId61"/>
      <p:italic r:id="rId62"/>
      <p:boldItalic r:id="rId63"/>
    </p:embeddedFont>
    <p:embeddedFont>
      <p:font typeface="Miriam Libre" panose="020B0604020202020204" charset="-79"/>
      <p:regular r:id="rId64"/>
      <p:bold r:id="rId65"/>
    </p:embeddedFont>
    <p:embeddedFont>
      <p:font typeface="Barlow Light" panose="020B0604020202020204"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A9D1923-F8CB-4B00-BF9D-0C1EBCBCA490}">
  <a:tblStyle styleId="{5A9D1923-F8CB-4B00-BF9D-0C1EBCBCA490}"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30247EB-CA74-42BF-9F2A-1D406D6B864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4" d="100"/>
          <a:sy n="114" d="100"/>
        </p:scale>
        <p:origin x="31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notesMaster" Target="notesMasters/notesMaster1.xml"/><Relationship Id="rId63" Type="http://schemas.openxmlformats.org/officeDocument/2006/relationships/font" Target="fonts/font16.fntdata"/><Relationship Id="rId68" Type="http://schemas.openxmlformats.org/officeDocument/2006/relationships/font" Target="fonts/font2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5" Type="http://schemas.openxmlformats.org/officeDocument/2006/relationships/slide" Target="slides/slide4.xml"/><Relationship Id="rId61"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font" Target="fonts/font4.fntdata"/><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490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45620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dcac64e18e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dcac64e18e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dcac64e18e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dcac64e18e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dcac64e18e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dcac64e18e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dcac64e18e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dcac64e18e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dcac64e18e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dcac64e18e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dcac64e18e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dcac64e18e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dcac64e18e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dcac64e18e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dcac64e18e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dcac64e18e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dcac64e18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dcac64e18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407930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dcac64e18e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dcac64e18e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2e1c607c5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2e1c607c5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35694cd56_0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35694cd56_0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g52f940aa05_1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5" name="Google Shape;1365;g52f940aa05_1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3"/>
        <p:cNvGrpSpPr/>
        <p:nvPr/>
      </p:nvGrpSpPr>
      <p:grpSpPr>
        <a:xfrm>
          <a:off x="0" y="0"/>
          <a:ext cx="0" cy="0"/>
          <a:chOff x="0" y="0"/>
          <a:chExt cx="0" cy="0"/>
        </a:xfrm>
      </p:grpSpPr>
      <p:sp>
        <p:nvSpPr>
          <p:cNvPr id="1814" name="Google Shape;1814;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5" name="Google Shape;1815;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0"/>
        <p:cNvGrpSpPr/>
        <p:nvPr/>
      </p:nvGrpSpPr>
      <p:grpSpPr>
        <a:xfrm>
          <a:off x="0" y="0"/>
          <a:ext cx="0" cy="0"/>
          <a:chOff x="0" y="0"/>
          <a:chExt cx="0" cy="0"/>
        </a:xfrm>
      </p:grpSpPr>
      <p:sp>
        <p:nvSpPr>
          <p:cNvPr id="1821" name="Google Shape;1821;g6fcd8ad78a_18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2" name="Google Shape;1822;g6fcd8ad78a_18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23455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1990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4663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9762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47"/>
        <p:cNvGrpSpPr/>
        <p:nvPr/>
      </p:nvGrpSpPr>
      <p:grpSpPr>
        <a:xfrm>
          <a:off x="0" y="0"/>
          <a:ext cx="0" cy="0"/>
          <a:chOff x="0" y="0"/>
          <a:chExt cx="0" cy="0"/>
        </a:xfrm>
      </p:grpSpPr>
      <p:sp>
        <p:nvSpPr>
          <p:cNvPr id="48" name="Google Shape;48;p3"/>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txBox="1">
            <a:spLocks noGrp="1"/>
          </p:cNvSpPr>
          <p:nvPr>
            <p:ph type="ctrTitle"/>
          </p:nvPr>
        </p:nvSpPr>
        <p:spPr>
          <a:xfrm>
            <a:off x="2626350" y="1888150"/>
            <a:ext cx="38913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4000"/>
              <a:buNone/>
              <a:defRPr sz="4000">
                <a:solidFill>
                  <a:srgbClr val="FFFFFF"/>
                </a:solidFill>
              </a:defRPr>
            </a:lvl1pPr>
            <a:lvl2pPr lvl="1" algn="ctr" rtl="0">
              <a:spcBef>
                <a:spcPts val="0"/>
              </a:spcBef>
              <a:spcAft>
                <a:spcPts val="0"/>
              </a:spcAft>
              <a:buClr>
                <a:srgbClr val="FFFFFF"/>
              </a:buClr>
              <a:buSzPts val="4000"/>
              <a:buNone/>
              <a:defRPr sz="4000">
                <a:solidFill>
                  <a:srgbClr val="FFFFFF"/>
                </a:solidFill>
              </a:defRPr>
            </a:lvl2pPr>
            <a:lvl3pPr lvl="2" algn="ctr" rtl="0">
              <a:spcBef>
                <a:spcPts val="0"/>
              </a:spcBef>
              <a:spcAft>
                <a:spcPts val="0"/>
              </a:spcAft>
              <a:buClr>
                <a:srgbClr val="FFFFFF"/>
              </a:buClr>
              <a:buSzPts val="4000"/>
              <a:buNone/>
              <a:defRPr sz="4000">
                <a:solidFill>
                  <a:srgbClr val="FFFFFF"/>
                </a:solidFill>
              </a:defRPr>
            </a:lvl3pPr>
            <a:lvl4pPr lvl="3" algn="ctr" rtl="0">
              <a:spcBef>
                <a:spcPts val="0"/>
              </a:spcBef>
              <a:spcAft>
                <a:spcPts val="0"/>
              </a:spcAft>
              <a:buClr>
                <a:srgbClr val="FFFFFF"/>
              </a:buClr>
              <a:buSzPts val="4000"/>
              <a:buNone/>
              <a:defRPr sz="4000">
                <a:solidFill>
                  <a:srgbClr val="FFFFFF"/>
                </a:solidFill>
              </a:defRPr>
            </a:lvl4pPr>
            <a:lvl5pPr lvl="4" algn="ctr" rtl="0">
              <a:spcBef>
                <a:spcPts val="0"/>
              </a:spcBef>
              <a:spcAft>
                <a:spcPts val="0"/>
              </a:spcAft>
              <a:buClr>
                <a:srgbClr val="FFFFFF"/>
              </a:buClr>
              <a:buSzPts val="4000"/>
              <a:buNone/>
              <a:defRPr sz="4000">
                <a:solidFill>
                  <a:srgbClr val="FFFFFF"/>
                </a:solidFill>
              </a:defRPr>
            </a:lvl5pPr>
            <a:lvl6pPr lvl="5" algn="ctr" rtl="0">
              <a:spcBef>
                <a:spcPts val="0"/>
              </a:spcBef>
              <a:spcAft>
                <a:spcPts val="0"/>
              </a:spcAft>
              <a:buClr>
                <a:srgbClr val="FFFFFF"/>
              </a:buClr>
              <a:buSzPts val="4000"/>
              <a:buNone/>
              <a:defRPr sz="4000">
                <a:solidFill>
                  <a:srgbClr val="FFFFFF"/>
                </a:solidFill>
              </a:defRPr>
            </a:lvl6pPr>
            <a:lvl7pPr lvl="6" algn="ctr" rtl="0">
              <a:spcBef>
                <a:spcPts val="0"/>
              </a:spcBef>
              <a:spcAft>
                <a:spcPts val="0"/>
              </a:spcAft>
              <a:buClr>
                <a:srgbClr val="FFFFFF"/>
              </a:buClr>
              <a:buSzPts val="4000"/>
              <a:buNone/>
              <a:defRPr sz="4000">
                <a:solidFill>
                  <a:srgbClr val="FFFFFF"/>
                </a:solidFill>
              </a:defRPr>
            </a:lvl7pPr>
            <a:lvl8pPr lvl="7" algn="ctr" rtl="0">
              <a:spcBef>
                <a:spcPts val="0"/>
              </a:spcBef>
              <a:spcAft>
                <a:spcPts val="0"/>
              </a:spcAft>
              <a:buClr>
                <a:srgbClr val="FFFFFF"/>
              </a:buClr>
              <a:buSzPts val="4000"/>
              <a:buNone/>
              <a:defRPr sz="4000">
                <a:solidFill>
                  <a:srgbClr val="FFFFFF"/>
                </a:solidFill>
              </a:defRPr>
            </a:lvl8pPr>
            <a:lvl9pPr lvl="8" algn="ctr" rtl="0">
              <a:spcBef>
                <a:spcPts val="0"/>
              </a:spcBef>
              <a:spcAft>
                <a:spcPts val="0"/>
              </a:spcAft>
              <a:buClr>
                <a:srgbClr val="FFFFFF"/>
              </a:buClr>
              <a:buSzPts val="4000"/>
              <a:buNone/>
              <a:defRPr sz="4000">
                <a:solidFill>
                  <a:srgbClr val="FFFFFF"/>
                </a:solidFill>
              </a:defRPr>
            </a:lvl9pPr>
          </a:lstStyle>
          <a:p>
            <a:endParaRPr/>
          </a:p>
        </p:txBody>
      </p:sp>
      <p:sp>
        <p:nvSpPr>
          <p:cNvPr id="50" name="Google Shape;50;p3"/>
          <p:cNvSpPr txBox="1">
            <a:spLocks noGrp="1"/>
          </p:cNvSpPr>
          <p:nvPr>
            <p:ph type="subTitle" idx="1"/>
          </p:nvPr>
        </p:nvSpPr>
        <p:spPr>
          <a:xfrm>
            <a:off x="2626350" y="3144854"/>
            <a:ext cx="38913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2400"/>
              <a:buNone/>
              <a:defRPr>
                <a:solidFill>
                  <a:srgbClr val="000000"/>
                </a:solidFill>
              </a:defRPr>
            </a:lvl1pPr>
            <a:lvl2pPr lvl="1" algn="ctr" rtl="0">
              <a:spcBef>
                <a:spcPts val="0"/>
              </a:spcBef>
              <a:spcAft>
                <a:spcPts val="0"/>
              </a:spcAft>
              <a:buClr>
                <a:srgbClr val="000000"/>
              </a:buClr>
              <a:buSzPts val="3000"/>
              <a:buNone/>
              <a:defRPr sz="3000">
                <a:solidFill>
                  <a:srgbClr val="000000"/>
                </a:solidFill>
              </a:defRPr>
            </a:lvl2pPr>
            <a:lvl3pPr lvl="2" algn="ctr" rtl="0">
              <a:spcBef>
                <a:spcPts val="0"/>
              </a:spcBef>
              <a:spcAft>
                <a:spcPts val="0"/>
              </a:spcAft>
              <a:buClr>
                <a:srgbClr val="000000"/>
              </a:buClr>
              <a:buSzPts val="3000"/>
              <a:buNone/>
              <a:defRPr sz="3000">
                <a:solidFill>
                  <a:srgbClr val="000000"/>
                </a:solidFill>
              </a:defRPr>
            </a:lvl3pPr>
            <a:lvl4pPr lvl="3" algn="ctr" rtl="0">
              <a:spcBef>
                <a:spcPts val="0"/>
              </a:spcBef>
              <a:spcAft>
                <a:spcPts val="0"/>
              </a:spcAft>
              <a:buClr>
                <a:srgbClr val="000000"/>
              </a:buClr>
              <a:buSzPts val="3000"/>
              <a:buNone/>
              <a:defRPr sz="3000">
                <a:solidFill>
                  <a:srgbClr val="000000"/>
                </a:solidFill>
              </a:defRPr>
            </a:lvl4pPr>
            <a:lvl5pPr lvl="4" algn="ctr" rtl="0">
              <a:spcBef>
                <a:spcPts val="0"/>
              </a:spcBef>
              <a:spcAft>
                <a:spcPts val="0"/>
              </a:spcAft>
              <a:buClr>
                <a:srgbClr val="000000"/>
              </a:buClr>
              <a:buSzPts val="3000"/>
              <a:buNone/>
              <a:defRPr sz="3000">
                <a:solidFill>
                  <a:srgbClr val="000000"/>
                </a:solidFill>
              </a:defRPr>
            </a:lvl5pPr>
            <a:lvl6pPr lvl="5" algn="ctr" rtl="0">
              <a:spcBef>
                <a:spcPts val="0"/>
              </a:spcBef>
              <a:spcAft>
                <a:spcPts val="0"/>
              </a:spcAft>
              <a:buClr>
                <a:srgbClr val="000000"/>
              </a:buClr>
              <a:buSzPts val="3000"/>
              <a:buNone/>
              <a:defRPr sz="3000">
                <a:solidFill>
                  <a:srgbClr val="000000"/>
                </a:solidFill>
              </a:defRPr>
            </a:lvl6pPr>
            <a:lvl7pPr lvl="6" algn="ctr" rtl="0">
              <a:spcBef>
                <a:spcPts val="0"/>
              </a:spcBef>
              <a:spcAft>
                <a:spcPts val="0"/>
              </a:spcAft>
              <a:buClr>
                <a:srgbClr val="000000"/>
              </a:buClr>
              <a:buSzPts val="3000"/>
              <a:buNone/>
              <a:defRPr sz="3000">
                <a:solidFill>
                  <a:srgbClr val="000000"/>
                </a:solidFill>
              </a:defRPr>
            </a:lvl7pPr>
            <a:lvl8pPr lvl="7" algn="ctr" rtl="0">
              <a:spcBef>
                <a:spcPts val="0"/>
              </a:spcBef>
              <a:spcAft>
                <a:spcPts val="0"/>
              </a:spcAft>
              <a:buClr>
                <a:srgbClr val="000000"/>
              </a:buClr>
              <a:buSzPts val="3000"/>
              <a:buNone/>
              <a:defRPr sz="3000">
                <a:solidFill>
                  <a:srgbClr val="000000"/>
                </a:solidFill>
              </a:defRPr>
            </a:lvl8pPr>
            <a:lvl9pPr lvl="8" algn="ctr" rtl="0">
              <a:spcBef>
                <a:spcPts val="0"/>
              </a:spcBef>
              <a:spcAft>
                <a:spcPts val="0"/>
              </a:spcAft>
              <a:buClr>
                <a:srgbClr val="000000"/>
              </a:buClr>
              <a:buSzPts val="3000"/>
              <a:buNone/>
              <a:defRPr sz="3000">
                <a:solidFill>
                  <a:srgbClr val="000000"/>
                </a:solidFill>
              </a:defRPr>
            </a:lvl9pPr>
          </a:lstStyle>
          <a:p>
            <a:endParaRPr/>
          </a:p>
        </p:txBody>
      </p:sp>
      <p:grpSp>
        <p:nvGrpSpPr>
          <p:cNvPr id="51" name="Google Shape;51;p3"/>
          <p:cNvGrpSpPr/>
          <p:nvPr/>
        </p:nvGrpSpPr>
        <p:grpSpPr>
          <a:xfrm rot="-5400000">
            <a:off x="7456019" y="290004"/>
            <a:ext cx="1223732" cy="2152215"/>
            <a:chOff x="4395788" y="4144963"/>
            <a:chExt cx="1058775" cy="1862100"/>
          </a:xfrm>
        </p:grpSpPr>
        <p:sp>
          <p:nvSpPr>
            <p:cNvPr id="52" name="Google Shape;52;p3"/>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3"/>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3"/>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5" name="Google Shape;55;p3"/>
          <p:cNvGrpSpPr/>
          <p:nvPr/>
        </p:nvGrpSpPr>
        <p:grpSpPr>
          <a:xfrm rot="-5400000">
            <a:off x="721039" y="2564836"/>
            <a:ext cx="1106346" cy="2548423"/>
            <a:chOff x="3357563" y="850900"/>
            <a:chExt cx="957212" cy="2204900"/>
          </a:xfrm>
        </p:grpSpPr>
        <p:sp>
          <p:nvSpPr>
            <p:cNvPr id="56" name="Google Shape;56;p3"/>
            <p:cNvSpPr/>
            <p:nvPr/>
          </p:nvSpPr>
          <p:spPr>
            <a:xfrm>
              <a:off x="3833813" y="2476500"/>
              <a:ext cx="27000" cy="27000"/>
            </a:xfrm>
            <a:custGeom>
              <a:avLst/>
              <a:gdLst/>
              <a:ahLst/>
              <a:cxnLst/>
              <a:rect l="l" t="t" r="r" b="b"/>
              <a:pathLst>
                <a:path w="120000" h="120000" extrusionOk="0">
                  <a:moveTo>
                    <a:pt x="98823" y="0"/>
                  </a:moveTo>
                  <a:lnTo>
                    <a:pt x="0" y="0"/>
                  </a:lnTo>
                  <a:lnTo>
                    <a:pt x="0" y="120000"/>
                  </a:lnTo>
                  <a:lnTo>
                    <a:pt x="120000" y="120000"/>
                  </a:lnTo>
                  <a:lnTo>
                    <a:pt x="9882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3"/>
            <p:cNvSpPr/>
            <p:nvPr/>
          </p:nvSpPr>
          <p:spPr>
            <a:xfrm>
              <a:off x="3736975" y="2476500"/>
              <a:ext cx="577800" cy="579300"/>
            </a:xfrm>
            <a:custGeom>
              <a:avLst/>
              <a:gdLst/>
              <a:ahLst/>
              <a:cxnLst/>
              <a:rect l="l" t="t" r="r" b="b"/>
              <a:pathLst>
                <a:path w="120000" h="120000" extrusionOk="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3"/>
            <p:cNvSpPr/>
            <p:nvPr/>
          </p:nvSpPr>
          <p:spPr>
            <a:xfrm>
              <a:off x="3357563" y="850900"/>
              <a:ext cx="807900" cy="1830300"/>
            </a:xfrm>
            <a:custGeom>
              <a:avLst/>
              <a:gdLst/>
              <a:ahLst/>
              <a:cxnLst/>
              <a:rect l="l" t="t" r="r" b="b"/>
              <a:pathLst>
                <a:path w="120000" h="120000" extrusionOk="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p:cSld name="BLANK_1_1">
    <p:spTree>
      <p:nvGrpSpPr>
        <p:cNvPr id="1" name="Shape 232"/>
        <p:cNvGrpSpPr/>
        <p:nvPr/>
      </p:nvGrpSpPr>
      <p:grpSpPr>
        <a:xfrm>
          <a:off x="0" y="0"/>
          <a:ext cx="0" cy="0"/>
          <a:chOff x="0" y="0"/>
          <a:chExt cx="0" cy="0"/>
        </a:xfrm>
      </p:grpSpPr>
      <p:sp>
        <p:nvSpPr>
          <p:cNvPr id="233" name="Google Shape;233;p12"/>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2"/>
          <p:cNvSpPr/>
          <p:nvPr/>
        </p:nvSpPr>
        <p:spPr>
          <a:xfrm rot="-5400000">
            <a:off x="4403950" y="4519950"/>
            <a:ext cx="336000" cy="9111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59"/>
        <p:cNvGrpSpPr/>
        <p:nvPr/>
      </p:nvGrpSpPr>
      <p:grpSpPr>
        <a:xfrm>
          <a:off x="0" y="0"/>
          <a:ext cx="0" cy="0"/>
          <a:chOff x="0" y="0"/>
          <a:chExt cx="0" cy="0"/>
        </a:xfrm>
      </p:grpSpPr>
      <p:sp>
        <p:nvSpPr>
          <p:cNvPr id="60" name="Google Shape;60;p4"/>
          <p:cNvSpPr/>
          <p:nvPr/>
        </p:nvSpPr>
        <p:spPr>
          <a:xfrm>
            <a:off x="2454800" y="0"/>
            <a:ext cx="42345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rot="-5400000">
            <a:off x="4403950" y="4519950"/>
            <a:ext cx="336000" cy="9111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txBox="1">
            <a:spLocks noGrp="1"/>
          </p:cNvSpPr>
          <p:nvPr>
            <p:ph type="body" idx="1"/>
          </p:nvPr>
        </p:nvSpPr>
        <p:spPr>
          <a:xfrm>
            <a:off x="2848484" y="825425"/>
            <a:ext cx="3447000" cy="3492600"/>
          </a:xfrm>
          <a:prstGeom prst="rect">
            <a:avLst/>
          </a:prstGeom>
        </p:spPr>
        <p:txBody>
          <a:bodyPr spcFirstLastPara="1" wrap="square" lIns="91425" tIns="91425" rIns="91425" bIns="91425" anchor="ctr" anchorCtr="0">
            <a:noAutofit/>
          </a:bodyPr>
          <a:lstStyle>
            <a:lvl1pPr marL="457200" lvl="0" indent="-381000" algn="ctr" rtl="0">
              <a:lnSpc>
                <a:spcPct val="115000"/>
              </a:lnSpc>
              <a:spcBef>
                <a:spcPts val="600"/>
              </a:spcBef>
              <a:spcAft>
                <a:spcPts val="0"/>
              </a:spcAft>
              <a:buSzPts val="2400"/>
              <a:buChar char="▹"/>
              <a:defRPr i="1"/>
            </a:lvl1pPr>
            <a:lvl2pPr marL="914400" lvl="1" indent="-381000" algn="ctr" rtl="0">
              <a:lnSpc>
                <a:spcPct val="115000"/>
              </a:lnSpc>
              <a:spcBef>
                <a:spcPts val="0"/>
              </a:spcBef>
              <a:spcAft>
                <a:spcPts val="0"/>
              </a:spcAft>
              <a:buSzPts val="2400"/>
              <a:buChar char="￭"/>
              <a:defRPr i="1"/>
            </a:lvl2pPr>
            <a:lvl3pPr marL="1371600" lvl="2" indent="-381000" algn="ctr" rtl="0">
              <a:lnSpc>
                <a:spcPct val="115000"/>
              </a:lnSpc>
              <a:spcBef>
                <a:spcPts val="0"/>
              </a:spcBef>
              <a:spcAft>
                <a:spcPts val="0"/>
              </a:spcAft>
              <a:buSzPts val="2400"/>
              <a:buChar char="⬝"/>
              <a:defRPr i="1"/>
            </a:lvl3pPr>
            <a:lvl4pPr marL="1828800" lvl="3" indent="-381000" algn="ctr" rtl="0">
              <a:lnSpc>
                <a:spcPct val="115000"/>
              </a:lnSpc>
              <a:spcBef>
                <a:spcPts val="0"/>
              </a:spcBef>
              <a:spcAft>
                <a:spcPts val="0"/>
              </a:spcAft>
              <a:buSzPts val="2400"/>
              <a:buChar char="●"/>
              <a:defRPr i="1"/>
            </a:lvl4pPr>
            <a:lvl5pPr marL="2286000" lvl="4" indent="-381000" algn="ctr" rtl="0">
              <a:lnSpc>
                <a:spcPct val="115000"/>
              </a:lnSpc>
              <a:spcBef>
                <a:spcPts val="0"/>
              </a:spcBef>
              <a:spcAft>
                <a:spcPts val="0"/>
              </a:spcAft>
              <a:buSzPts val="2400"/>
              <a:buChar char="○"/>
              <a:defRPr i="1"/>
            </a:lvl5pPr>
            <a:lvl6pPr marL="2743200" lvl="5" indent="-381000" algn="ctr" rtl="0">
              <a:lnSpc>
                <a:spcPct val="115000"/>
              </a:lnSpc>
              <a:spcBef>
                <a:spcPts val="0"/>
              </a:spcBef>
              <a:spcAft>
                <a:spcPts val="0"/>
              </a:spcAft>
              <a:buSzPts val="2400"/>
              <a:buChar char="■"/>
              <a:defRPr i="1"/>
            </a:lvl6pPr>
            <a:lvl7pPr marL="3200400" lvl="6" indent="-381000" algn="ctr" rtl="0">
              <a:lnSpc>
                <a:spcPct val="115000"/>
              </a:lnSpc>
              <a:spcBef>
                <a:spcPts val="0"/>
              </a:spcBef>
              <a:spcAft>
                <a:spcPts val="0"/>
              </a:spcAft>
              <a:buSzPts val="2400"/>
              <a:buChar char="●"/>
              <a:defRPr i="1"/>
            </a:lvl7pPr>
            <a:lvl8pPr marL="3657600" lvl="7" indent="-381000" algn="ctr" rtl="0">
              <a:lnSpc>
                <a:spcPct val="115000"/>
              </a:lnSpc>
              <a:spcBef>
                <a:spcPts val="0"/>
              </a:spcBef>
              <a:spcAft>
                <a:spcPts val="0"/>
              </a:spcAft>
              <a:buSzPts val="2400"/>
              <a:buChar char="○"/>
              <a:defRPr i="1"/>
            </a:lvl8pPr>
            <a:lvl9pPr marL="4114800" lvl="8" indent="-381000" algn="ctr">
              <a:lnSpc>
                <a:spcPct val="115000"/>
              </a:lnSpc>
              <a:spcBef>
                <a:spcPts val="0"/>
              </a:spcBef>
              <a:spcAft>
                <a:spcPts val="0"/>
              </a:spcAft>
              <a:buSzPts val="2400"/>
              <a:buChar char="■"/>
              <a:defRPr i="1"/>
            </a:lvl9pPr>
          </a:lstStyle>
          <a:p>
            <a:endParaRPr/>
          </a:p>
        </p:txBody>
      </p:sp>
      <p:sp>
        <p:nvSpPr>
          <p:cNvPr id="63" name="Google Shape;63;p4"/>
          <p:cNvSpPr txBox="1"/>
          <p:nvPr/>
        </p:nvSpPr>
        <p:spPr>
          <a:xfrm>
            <a:off x="3593400" y="193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b="1">
                <a:solidFill>
                  <a:srgbClr val="A5B0FE"/>
                </a:solidFill>
                <a:latin typeface="Work Sans"/>
                <a:ea typeface="Work Sans"/>
                <a:cs typeface="Work Sans"/>
                <a:sym typeface="Work Sans"/>
              </a:rPr>
              <a:t>“</a:t>
            </a:r>
            <a:endParaRPr sz="7200" b="1">
              <a:solidFill>
                <a:srgbClr val="A5B0FE"/>
              </a:solidFill>
              <a:latin typeface="Work Sans"/>
              <a:ea typeface="Work Sans"/>
              <a:cs typeface="Work Sans"/>
              <a:sym typeface="Work Sans"/>
            </a:endParaRPr>
          </a:p>
        </p:txBody>
      </p:sp>
      <p:sp>
        <p:nvSpPr>
          <p:cNvPr id="64" name="Google Shape;64;p4"/>
          <p:cNvSpPr txBox="1">
            <a:spLocks noGrp="1"/>
          </p:cNvSpPr>
          <p:nvPr>
            <p:ph type="sldNum" idx="12"/>
          </p:nvPr>
        </p:nvSpPr>
        <p:spPr>
          <a:xfrm>
            <a:off x="4116400" y="4807500"/>
            <a:ext cx="911100" cy="3360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65" name="Google Shape;65;p4"/>
          <p:cNvGrpSpPr/>
          <p:nvPr/>
        </p:nvGrpSpPr>
        <p:grpSpPr>
          <a:xfrm>
            <a:off x="6876950" y="3340125"/>
            <a:ext cx="2267050" cy="1803375"/>
            <a:chOff x="9925050" y="4203700"/>
            <a:chExt cx="2267050" cy="1803375"/>
          </a:xfrm>
        </p:grpSpPr>
        <p:sp>
          <p:nvSpPr>
            <p:cNvPr id="66" name="Google Shape;66;p4"/>
            <p:cNvSpPr/>
            <p:nvPr/>
          </p:nvSpPr>
          <p:spPr>
            <a:xfrm>
              <a:off x="11336338" y="4922838"/>
              <a:ext cx="139800" cy="119100"/>
            </a:xfrm>
            <a:custGeom>
              <a:avLst/>
              <a:gdLst/>
              <a:ahLst/>
              <a:cxnLst/>
              <a:rect l="l" t="t" r="r" b="b"/>
              <a:pathLst>
                <a:path w="120000" h="120000" extrusionOk="0">
                  <a:moveTo>
                    <a:pt x="110769" y="70909"/>
                  </a:moveTo>
                  <a:cubicBezTo>
                    <a:pt x="18461" y="0"/>
                    <a:pt x="18461" y="0"/>
                    <a:pt x="18461" y="0"/>
                  </a:cubicBezTo>
                  <a:cubicBezTo>
                    <a:pt x="13846" y="0"/>
                    <a:pt x="4615" y="0"/>
                    <a:pt x="4615" y="5454"/>
                  </a:cubicBezTo>
                  <a:cubicBezTo>
                    <a:pt x="0" y="10909"/>
                    <a:pt x="0" y="21818"/>
                    <a:pt x="9230" y="21818"/>
                  </a:cubicBezTo>
                  <a:cubicBezTo>
                    <a:pt x="78461" y="76363"/>
                    <a:pt x="78461" y="76363"/>
                    <a:pt x="78461" y="76363"/>
                  </a:cubicBezTo>
                  <a:cubicBezTo>
                    <a:pt x="9230" y="92727"/>
                    <a:pt x="9230" y="92727"/>
                    <a:pt x="9230" y="92727"/>
                  </a:cubicBezTo>
                  <a:cubicBezTo>
                    <a:pt x="4615" y="98181"/>
                    <a:pt x="0" y="103636"/>
                    <a:pt x="0" y="109090"/>
                  </a:cubicBezTo>
                  <a:cubicBezTo>
                    <a:pt x="4615" y="114545"/>
                    <a:pt x="9230" y="120000"/>
                    <a:pt x="13846" y="120000"/>
                  </a:cubicBezTo>
                  <a:cubicBezTo>
                    <a:pt x="13846" y="120000"/>
                    <a:pt x="13846" y="120000"/>
                    <a:pt x="13846" y="120000"/>
                  </a:cubicBezTo>
                  <a:cubicBezTo>
                    <a:pt x="110769" y="92727"/>
                    <a:pt x="110769" y="92727"/>
                    <a:pt x="110769" y="92727"/>
                  </a:cubicBezTo>
                  <a:cubicBezTo>
                    <a:pt x="115384" y="92727"/>
                    <a:pt x="115384" y="87272"/>
                    <a:pt x="115384" y="81818"/>
                  </a:cubicBezTo>
                  <a:cubicBezTo>
                    <a:pt x="120000" y="76363"/>
                    <a:pt x="115384" y="76363"/>
                    <a:pt x="110769" y="7090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4"/>
            <p:cNvSpPr/>
            <p:nvPr/>
          </p:nvSpPr>
          <p:spPr>
            <a:xfrm>
              <a:off x="11137900" y="4498975"/>
              <a:ext cx="1054200" cy="1508100"/>
            </a:xfrm>
            <a:custGeom>
              <a:avLst/>
              <a:gdLst/>
              <a:ahLst/>
              <a:cxnLst/>
              <a:rect l="l" t="t" r="r" b="b"/>
              <a:pathLst>
                <a:path w="120000" h="120000" extrusionOk="0">
                  <a:moveTo>
                    <a:pt x="15228" y="70889"/>
                  </a:moveTo>
                  <a:cubicBezTo>
                    <a:pt x="14619" y="71316"/>
                    <a:pt x="14619" y="71316"/>
                    <a:pt x="14619" y="71743"/>
                  </a:cubicBezTo>
                  <a:cubicBezTo>
                    <a:pt x="14619" y="72170"/>
                    <a:pt x="15837" y="82846"/>
                    <a:pt x="42030" y="83274"/>
                  </a:cubicBezTo>
                  <a:cubicBezTo>
                    <a:pt x="42030" y="94804"/>
                    <a:pt x="42030" y="94804"/>
                    <a:pt x="42030" y="94804"/>
                  </a:cubicBezTo>
                  <a:cubicBezTo>
                    <a:pt x="20101" y="120000"/>
                    <a:pt x="20101" y="120000"/>
                    <a:pt x="20101" y="120000"/>
                  </a:cubicBezTo>
                  <a:cubicBezTo>
                    <a:pt x="23147" y="120000"/>
                    <a:pt x="23147" y="120000"/>
                    <a:pt x="23147" y="120000"/>
                  </a:cubicBezTo>
                  <a:cubicBezTo>
                    <a:pt x="44467" y="95658"/>
                    <a:pt x="44467" y="95658"/>
                    <a:pt x="44467" y="95658"/>
                  </a:cubicBezTo>
                  <a:cubicBezTo>
                    <a:pt x="44467" y="95231"/>
                    <a:pt x="44467" y="95231"/>
                    <a:pt x="44467" y="94804"/>
                  </a:cubicBezTo>
                  <a:cubicBezTo>
                    <a:pt x="44467" y="82419"/>
                    <a:pt x="44467" y="82419"/>
                    <a:pt x="44467" y="82419"/>
                  </a:cubicBezTo>
                  <a:cubicBezTo>
                    <a:pt x="44467" y="81565"/>
                    <a:pt x="43857" y="81138"/>
                    <a:pt x="43248" y="81138"/>
                  </a:cubicBezTo>
                  <a:cubicBezTo>
                    <a:pt x="21928" y="81138"/>
                    <a:pt x="18274" y="74306"/>
                    <a:pt x="17664" y="72170"/>
                  </a:cubicBezTo>
                  <a:cubicBezTo>
                    <a:pt x="33502" y="64483"/>
                    <a:pt x="33502" y="64483"/>
                    <a:pt x="33502" y="64483"/>
                  </a:cubicBezTo>
                  <a:cubicBezTo>
                    <a:pt x="34111" y="64056"/>
                    <a:pt x="34111" y="63629"/>
                    <a:pt x="34111" y="63202"/>
                  </a:cubicBezTo>
                  <a:cubicBezTo>
                    <a:pt x="34111" y="63202"/>
                    <a:pt x="33502" y="62775"/>
                    <a:pt x="33502" y="62775"/>
                  </a:cubicBezTo>
                  <a:cubicBezTo>
                    <a:pt x="10964" y="57651"/>
                    <a:pt x="10964" y="57651"/>
                    <a:pt x="10964" y="57651"/>
                  </a:cubicBezTo>
                  <a:cubicBezTo>
                    <a:pt x="13401" y="52526"/>
                    <a:pt x="13401" y="52526"/>
                    <a:pt x="13401" y="52526"/>
                  </a:cubicBezTo>
                  <a:cubicBezTo>
                    <a:pt x="13401" y="52099"/>
                    <a:pt x="13401" y="51672"/>
                    <a:pt x="12791" y="51245"/>
                  </a:cubicBezTo>
                  <a:cubicBezTo>
                    <a:pt x="3654" y="47829"/>
                    <a:pt x="3654" y="47829"/>
                    <a:pt x="3654" y="47829"/>
                  </a:cubicBezTo>
                  <a:cubicBezTo>
                    <a:pt x="14619" y="36725"/>
                    <a:pt x="14619" y="36725"/>
                    <a:pt x="14619" y="36725"/>
                  </a:cubicBezTo>
                  <a:cubicBezTo>
                    <a:pt x="15228" y="36725"/>
                    <a:pt x="15228" y="36298"/>
                    <a:pt x="15228" y="36298"/>
                  </a:cubicBezTo>
                  <a:cubicBezTo>
                    <a:pt x="15228" y="21352"/>
                    <a:pt x="19492" y="17081"/>
                    <a:pt x="19492" y="17081"/>
                  </a:cubicBezTo>
                  <a:cubicBezTo>
                    <a:pt x="20101" y="17081"/>
                    <a:pt x="20101" y="16654"/>
                    <a:pt x="19492" y="16227"/>
                  </a:cubicBezTo>
                  <a:cubicBezTo>
                    <a:pt x="19492" y="15800"/>
                    <a:pt x="18883" y="15800"/>
                    <a:pt x="18274" y="15800"/>
                  </a:cubicBezTo>
                  <a:cubicBezTo>
                    <a:pt x="18274" y="15800"/>
                    <a:pt x="18274" y="15800"/>
                    <a:pt x="18274" y="15800"/>
                  </a:cubicBezTo>
                  <a:cubicBezTo>
                    <a:pt x="14619" y="15800"/>
                    <a:pt x="12182" y="16654"/>
                    <a:pt x="10355" y="17508"/>
                  </a:cubicBezTo>
                  <a:cubicBezTo>
                    <a:pt x="12182" y="14092"/>
                    <a:pt x="15228" y="11103"/>
                    <a:pt x="19492" y="8540"/>
                  </a:cubicBezTo>
                  <a:cubicBezTo>
                    <a:pt x="24974" y="5551"/>
                    <a:pt x="35939" y="2135"/>
                    <a:pt x="55431" y="4270"/>
                  </a:cubicBezTo>
                  <a:cubicBezTo>
                    <a:pt x="101116" y="9822"/>
                    <a:pt x="103553" y="35871"/>
                    <a:pt x="103553" y="36298"/>
                  </a:cubicBezTo>
                  <a:cubicBezTo>
                    <a:pt x="103553" y="36298"/>
                    <a:pt x="103553" y="36298"/>
                    <a:pt x="103553" y="36725"/>
                  </a:cubicBezTo>
                  <a:cubicBezTo>
                    <a:pt x="103553" y="38007"/>
                    <a:pt x="104162" y="52526"/>
                    <a:pt x="104162" y="62348"/>
                  </a:cubicBezTo>
                  <a:cubicBezTo>
                    <a:pt x="103553" y="62775"/>
                    <a:pt x="102944" y="71316"/>
                    <a:pt x="109035" y="75587"/>
                  </a:cubicBezTo>
                  <a:cubicBezTo>
                    <a:pt x="109644" y="76441"/>
                    <a:pt x="110862" y="76868"/>
                    <a:pt x="112081" y="77295"/>
                  </a:cubicBezTo>
                  <a:cubicBezTo>
                    <a:pt x="105380" y="78149"/>
                    <a:pt x="94416" y="79003"/>
                    <a:pt x="87106" y="77722"/>
                  </a:cubicBezTo>
                  <a:cubicBezTo>
                    <a:pt x="86497" y="77722"/>
                    <a:pt x="85888" y="77722"/>
                    <a:pt x="85888" y="78149"/>
                  </a:cubicBezTo>
                  <a:cubicBezTo>
                    <a:pt x="85279" y="78149"/>
                    <a:pt x="85279" y="78576"/>
                    <a:pt x="85279" y="78576"/>
                  </a:cubicBezTo>
                  <a:cubicBezTo>
                    <a:pt x="85279" y="87117"/>
                    <a:pt x="85279" y="87117"/>
                    <a:pt x="85279" y="87117"/>
                  </a:cubicBezTo>
                  <a:cubicBezTo>
                    <a:pt x="85279" y="87544"/>
                    <a:pt x="85279" y="87971"/>
                    <a:pt x="85888" y="87971"/>
                  </a:cubicBezTo>
                  <a:cubicBezTo>
                    <a:pt x="90761" y="91387"/>
                    <a:pt x="90761" y="91387"/>
                    <a:pt x="90761" y="91387"/>
                  </a:cubicBezTo>
                  <a:cubicBezTo>
                    <a:pt x="101725" y="99074"/>
                    <a:pt x="107817" y="109323"/>
                    <a:pt x="108426" y="120000"/>
                  </a:cubicBezTo>
                  <a:cubicBezTo>
                    <a:pt x="111472" y="120000"/>
                    <a:pt x="111472" y="120000"/>
                    <a:pt x="111472" y="120000"/>
                  </a:cubicBezTo>
                  <a:cubicBezTo>
                    <a:pt x="110862" y="108896"/>
                    <a:pt x="104162" y="98220"/>
                    <a:pt x="92588" y="90106"/>
                  </a:cubicBezTo>
                  <a:cubicBezTo>
                    <a:pt x="88324" y="86690"/>
                    <a:pt x="88324" y="86690"/>
                    <a:pt x="88324" y="86690"/>
                  </a:cubicBezTo>
                  <a:cubicBezTo>
                    <a:pt x="88324" y="79857"/>
                    <a:pt x="88324" y="79857"/>
                    <a:pt x="88324" y="79857"/>
                  </a:cubicBezTo>
                  <a:cubicBezTo>
                    <a:pt x="100507" y="81565"/>
                    <a:pt x="118172" y="78576"/>
                    <a:pt x="118781" y="78576"/>
                  </a:cubicBezTo>
                  <a:cubicBezTo>
                    <a:pt x="120000" y="78576"/>
                    <a:pt x="120000" y="78149"/>
                    <a:pt x="120000" y="77295"/>
                  </a:cubicBezTo>
                  <a:cubicBezTo>
                    <a:pt x="120000" y="76868"/>
                    <a:pt x="119390" y="76441"/>
                    <a:pt x="118781" y="76441"/>
                  </a:cubicBezTo>
                  <a:cubicBezTo>
                    <a:pt x="115736" y="76441"/>
                    <a:pt x="113299" y="76014"/>
                    <a:pt x="110862" y="74306"/>
                  </a:cubicBezTo>
                  <a:cubicBezTo>
                    <a:pt x="105989" y="70462"/>
                    <a:pt x="106598" y="62348"/>
                    <a:pt x="106598" y="62348"/>
                  </a:cubicBezTo>
                  <a:cubicBezTo>
                    <a:pt x="106598" y="62348"/>
                    <a:pt x="106598" y="62348"/>
                    <a:pt x="106598" y="62348"/>
                  </a:cubicBezTo>
                  <a:cubicBezTo>
                    <a:pt x="106598" y="62348"/>
                    <a:pt x="106598" y="55943"/>
                    <a:pt x="106598" y="49110"/>
                  </a:cubicBezTo>
                  <a:cubicBezTo>
                    <a:pt x="106598" y="46120"/>
                    <a:pt x="106598" y="42704"/>
                    <a:pt x="106598" y="40569"/>
                  </a:cubicBezTo>
                  <a:cubicBezTo>
                    <a:pt x="106598" y="38434"/>
                    <a:pt x="106598" y="37153"/>
                    <a:pt x="106598" y="36298"/>
                  </a:cubicBezTo>
                  <a:cubicBezTo>
                    <a:pt x="106598" y="36298"/>
                    <a:pt x="106598" y="36298"/>
                    <a:pt x="106598" y="36298"/>
                  </a:cubicBezTo>
                  <a:cubicBezTo>
                    <a:pt x="106598" y="35444"/>
                    <a:pt x="105380" y="28185"/>
                    <a:pt x="98680" y="20925"/>
                  </a:cubicBezTo>
                  <a:cubicBezTo>
                    <a:pt x="92588" y="14092"/>
                    <a:pt x="80406" y="5124"/>
                    <a:pt x="56040" y="2562"/>
                  </a:cubicBezTo>
                  <a:cubicBezTo>
                    <a:pt x="35329" y="0"/>
                    <a:pt x="23756" y="3416"/>
                    <a:pt x="17664" y="7259"/>
                  </a:cubicBezTo>
                  <a:cubicBezTo>
                    <a:pt x="10964" y="10676"/>
                    <a:pt x="7309" y="15373"/>
                    <a:pt x="6700" y="20498"/>
                  </a:cubicBezTo>
                  <a:cubicBezTo>
                    <a:pt x="6700" y="21352"/>
                    <a:pt x="7309" y="21779"/>
                    <a:pt x="7918" y="21779"/>
                  </a:cubicBezTo>
                  <a:cubicBezTo>
                    <a:pt x="8527" y="21779"/>
                    <a:pt x="9137" y="21779"/>
                    <a:pt x="9137" y="21352"/>
                  </a:cubicBezTo>
                  <a:cubicBezTo>
                    <a:pt x="9137" y="21352"/>
                    <a:pt x="11573" y="18790"/>
                    <a:pt x="15837" y="17935"/>
                  </a:cubicBezTo>
                  <a:cubicBezTo>
                    <a:pt x="14619" y="20498"/>
                    <a:pt x="12182" y="25622"/>
                    <a:pt x="12182" y="35871"/>
                  </a:cubicBezTo>
                  <a:cubicBezTo>
                    <a:pt x="609" y="47402"/>
                    <a:pt x="609" y="47402"/>
                    <a:pt x="609" y="47402"/>
                  </a:cubicBezTo>
                  <a:cubicBezTo>
                    <a:pt x="0" y="47829"/>
                    <a:pt x="0" y="47829"/>
                    <a:pt x="0" y="48256"/>
                  </a:cubicBezTo>
                  <a:cubicBezTo>
                    <a:pt x="609" y="48683"/>
                    <a:pt x="609" y="48683"/>
                    <a:pt x="1218" y="49110"/>
                  </a:cubicBezTo>
                  <a:cubicBezTo>
                    <a:pt x="10355" y="52526"/>
                    <a:pt x="10355" y="52526"/>
                    <a:pt x="10355" y="52526"/>
                  </a:cubicBezTo>
                  <a:cubicBezTo>
                    <a:pt x="7309" y="58078"/>
                    <a:pt x="7309" y="58078"/>
                    <a:pt x="7309" y="58078"/>
                  </a:cubicBezTo>
                  <a:cubicBezTo>
                    <a:pt x="7309" y="58078"/>
                    <a:pt x="7309" y="58505"/>
                    <a:pt x="7918" y="58932"/>
                  </a:cubicBezTo>
                  <a:cubicBezTo>
                    <a:pt x="7918" y="58932"/>
                    <a:pt x="7918" y="59359"/>
                    <a:pt x="8527" y="59359"/>
                  </a:cubicBezTo>
                  <a:cubicBezTo>
                    <a:pt x="29847" y="64056"/>
                    <a:pt x="29847" y="64056"/>
                    <a:pt x="29847" y="64056"/>
                  </a:cubicBezTo>
                  <a:lnTo>
                    <a:pt x="15228" y="7088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4"/>
            <p:cNvSpPr/>
            <p:nvPr/>
          </p:nvSpPr>
          <p:spPr>
            <a:xfrm>
              <a:off x="9925050" y="4203700"/>
              <a:ext cx="1133400" cy="1073100"/>
            </a:xfrm>
            <a:custGeom>
              <a:avLst/>
              <a:gdLst/>
              <a:ahLst/>
              <a:cxnLst/>
              <a:rect l="l" t="t" r="r" b="b"/>
              <a:pathLst>
                <a:path w="120000" h="120000" extrusionOk="0">
                  <a:moveTo>
                    <a:pt x="118301" y="0"/>
                  </a:moveTo>
                  <a:cubicBezTo>
                    <a:pt x="1698" y="0"/>
                    <a:pt x="1698" y="0"/>
                    <a:pt x="1698" y="0"/>
                  </a:cubicBezTo>
                  <a:cubicBezTo>
                    <a:pt x="566" y="0"/>
                    <a:pt x="0" y="600"/>
                    <a:pt x="0" y="1800"/>
                  </a:cubicBezTo>
                  <a:cubicBezTo>
                    <a:pt x="0" y="97200"/>
                    <a:pt x="0" y="97200"/>
                    <a:pt x="0" y="97200"/>
                  </a:cubicBezTo>
                  <a:cubicBezTo>
                    <a:pt x="0" y="97800"/>
                    <a:pt x="566" y="98400"/>
                    <a:pt x="1698" y="98400"/>
                  </a:cubicBezTo>
                  <a:cubicBezTo>
                    <a:pt x="78113" y="98400"/>
                    <a:pt x="78113" y="98400"/>
                    <a:pt x="78113" y="98400"/>
                  </a:cubicBezTo>
                  <a:cubicBezTo>
                    <a:pt x="107547" y="120000"/>
                    <a:pt x="107547" y="120000"/>
                    <a:pt x="107547" y="120000"/>
                  </a:cubicBezTo>
                  <a:cubicBezTo>
                    <a:pt x="108113" y="120000"/>
                    <a:pt x="108113" y="120000"/>
                    <a:pt x="108679" y="120000"/>
                  </a:cubicBezTo>
                  <a:cubicBezTo>
                    <a:pt x="108679" y="120000"/>
                    <a:pt x="109245" y="120000"/>
                    <a:pt x="109245" y="120000"/>
                  </a:cubicBezTo>
                  <a:cubicBezTo>
                    <a:pt x="109811" y="119400"/>
                    <a:pt x="109811" y="118800"/>
                    <a:pt x="109811" y="118200"/>
                  </a:cubicBezTo>
                  <a:cubicBezTo>
                    <a:pt x="100754" y="98400"/>
                    <a:pt x="100754" y="98400"/>
                    <a:pt x="100754" y="98400"/>
                  </a:cubicBezTo>
                  <a:cubicBezTo>
                    <a:pt x="118301" y="98400"/>
                    <a:pt x="118301" y="98400"/>
                    <a:pt x="118301" y="98400"/>
                  </a:cubicBezTo>
                  <a:cubicBezTo>
                    <a:pt x="119433" y="98400"/>
                    <a:pt x="120000" y="97800"/>
                    <a:pt x="120000" y="97200"/>
                  </a:cubicBezTo>
                  <a:cubicBezTo>
                    <a:pt x="120000" y="1800"/>
                    <a:pt x="120000" y="1800"/>
                    <a:pt x="120000" y="1800"/>
                  </a:cubicBezTo>
                  <a:cubicBezTo>
                    <a:pt x="120000" y="600"/>
                    <a:pt x="119433" y="0"/>
                    <a:pt x="118301" y="0"/>
                  </a:cubicBezTo>
                  <a:close/>
                  <a:moveTo>
                    <a:pt x="117169" y="96000"/>
                  </a:moveTo>
                  <a:cubicBezTo>
                    <a:pt x="99056" y="96000"/>
                    <a:pt x="99056" y="96000"/>
                    <a:pt x="99056" y="96000"/>
                  </a:cubicBezTo>
                  <a:cubicBezTo>
                    <a:pt x="98490" y="96000"/>
                    <a:pt x="97924" y="96000"/>
                    <a:pt x="97924" y="96600"/>
                  </a:cubicBezTo>
                  <a:cubicBezTo>
                    <a:pt x="97358" y="96600"/>
                    <a:pt x="97358" y="97200"/>
                    <a:pt x="97358" y="97800"/>
                  </a:cubicBezTo>
                  <a:cubicBezTo>
                    <a:pt x="105283" y="114600"/>
                    <a:pt x="105283" y="114600"/>
                    <a:pt x="105283" y="114600"/>
                  </a:cubicBezTo>
                  <a:cubicBezTo>
                    <a:pt x="79245" y="96000"/>
                    <a:pt x="79245" y="96000"/>
                    <a:pt x="79245" y="96000"/>
                  </a:cubicBezTo>
                  <a:cubicBezTo>
                    <a:pt x="79245" y="96000"/>
                    <a:pt x="78679" y="96000"/>
                    <a:pt x="78679" y="96000"/>
                  </a:cubicBezTo>
                  <a:cubicBezTo>
                    <a:pt x="2830" y="96000"/>
                    <a:pt x="2830" y="96000"/>
                    <a:pt x="2830" y="96000"/>
                  </a:cubicBezTo>
                  <a:cubicBezTo>
                    <a:pt x="2830" y="3000"/>
                    <a:pt x="2830" y="3000"/>
                    <a:pt x="2830" y="3000"/>
                  </a:cubicBezTo>
                  <a:cubicBezTo>
                    <a:pt x="117169" y="3000"/>
                    <a:pt x="117169" y="3000"/>
                    <a:pt x="117169" y="3000"/>
                  </a:cubicBezTo>
                  <a:lnTo>
                    <a:pt x="117169" y="96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4"/>
            <p:cNvSpPr/>
            <p:nvPr/>
          </p:nvSpPr>
          <p:spPr>
            <a:xfrm>
              <a:off x="10421938" y="4832350"/>
              <a:ext cx="139800" cy="27000"/>
            </a:xfrm>
            <a:custGeom>
              <a:avLst/>
              <a:gdLst/>
              <a:ahLst/>
              <a:cxnLst/>
              <a:rect l="l" t="t" r="r" b="b"/>
              <a:pathLst>
                <a:path w="120000" h="120000" extrusionOk="0">
                  <a:moveTo>
                    <a:pt x="110769" y="0"/>
                  </a:moveTo>
                  <a:cubicBezTo>
                    <a:pt x="9230" y="0"/>
                    <a:pt x="9230" y="0"/>
                    <a:pt x="9230" y="0"/>
                  </a:cubicBezTo>
                  <a:cubicBezTo>
                    <a:pt x="4615" y="0"/>
                    <a:pt x="0" y="24000"/>
                    <a:pt x="0" y="48000"/>
                  </a:cubicBezTo>
                  <a:cubicBezTo>
                    <a:pt x="0" y="96000"/>
                    <a:pt x="4615" y="120000"/>
                    <a:pt x="9230" y="120000"/>
                  </a:cubicBezTo>
                  <a:cubicBezTo>
                    <a:pt x="110769" y="120000"/>
                    <a:pt x="110769" y="120000"/>
                    <a:pt x="110769" y="120000"/>
                  </a:cubicBezTo>
                  <a:cubicBezTo>
                    <a:pt x="115384" y="120000"/>
                    <a:pt x="120000" y="96000"/>
                    <a:pt x="120000" y="48000"/>
                  </a:cubicBezTo>
                  <a:cubicBezTo>
                    <a:pt x="120000" y="24000"/>
                    <a:pt x="115384" y="0"/>
                    <a:pt x="11076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4"/>
            <p:cNvSpPr/>
            <p:nvPr/>
          </p:nvSpPr>
          <p:spPr>
            <a:xfrm>
              <a:off x="10421938" y="4875213"/>
              <a:ext cx="139800" cy="20700"/>
            </a:xfrm>
            <a:custGeom>
              <a:avLst/>
              <a:gdLst/>
              <a:ahLst/>
              <a:cxnLst/>
              <a:rect l="l" t="t" r="r" b="b"/>
              <a:pathLst>
                <a:path w="120000" h="120000" extrusionOk="0">
                  <a:moveTo>
                    <a:pt x="110769" y="0"/>
                  </a:moveTo>
                  <a:cubicBezTo>
                    <a:pt x="9230" y="0"/>
                    <a:pt x="9230" y="0"/>
                    <a:pt x="9230" y="0"/>
                  </a:cubicBezTo>
                  <a:cubicBezTo>
                    <a:pt x="4615" y="0"/>
                    <a:pt x="0" y="30000"/>
                    <a:pt x="0" y="60000"/>
                  </a:cubicBezTo>
                  <a:cubicBezTo>
                    <a:pt x="0" y="90000"/>
                    <a:pt x="4615" y="120000"/>
                    <a:pt x="9230" y="120000"/>
                  </a:cubicBezTo>
                  <a:cubicBezTo>
                    <a:pt x="110769" y="120000"/>
                    <a:pt x="110769" y="120000"/>
                    <a:pt x="110769" y="120000"/>
                  </a:cubicBezTo>
                  <a:cubicBezTo>
                    <a:pt x="115384" y="120000"/>
                    <a:pt x="120000" y="90000"/>
                    <a:pt x="120000" y="60000"/>
                  </a:cubicBezTo>
                  <a:cubicBezTo>
                    <a:pt x="120000" y="30000"/>
                    <a:pt x="115384" y="0"/>
                    <a:pt x="11076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4"/>
            <p:cNvSpPr/>
            <p:nvPr/>
          </p:nvSpPr>
          <p:spPr>
            <a:xfrm>
              <a:off x="10442575" y="4913313"/>
              <a:ext cx="96900" cy="25500"/>
            </a:xfrm>
            <a:custGeom>
              <a:avLst/>
              <a:gdLst/>
              <a:ahLst/>
              <a:cxnLst/>
              <a:rect l="l" t="t" r="r" b="b"/>
              <a:pathLst>
                <a:path w="120000" h="120000" extrusionOk="0">
                  <a:moveTo>
                    <a:pt x="100000" y="0"/>
                  </a:moveTo>
                  <a:cubicBezTo>
                    <a:pt x="20000" y="0"/>
                    <a:pt x="20000" y="0"/>
                    <a:pt x="20000" y="0"/>
                  </a:cubicBezTo>
                  <a:cubicBezTo>
                    <a:pt x="6666" y="0"/>
                    <a:pt x="0" y="24000"/>
                    <a:pt x="0" y="48000"/>
                  </a:cubicBezTo>
                  <a:cubicBezTo>
                    <a:pt x="0" y="96000"/>
                    <a:pt x="6666" y="120000"/>
                    <a:pt x="20000" y="120000"/>
                  </a:cubicBezTo>
                  <a:cubicBezTo>
                    <a:pt x="100000" y="120000"/>
                    <a:pt x="100000" y="120000"/>
                    <a:pt x="100000" y="120000"/>
                  </a:cubicBezTo>
                  <a:cubicBezTo>
                    <a:pt x="113333" y="120000"/>
                    <a:pt x="120000" y="96000"/>
                    <a:pt x="120000" y="48000"/>
                  </a:cubicBezTo>
                  <a:cubicBezTo>
                    <a:pt x="120000" y="24000"/>
                    <a:pt x="113333" y="0"/>
                    <a:pt x="10000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4"/>
            <p:cNvSpPr/>
            <p:nvPr/>
          </p:nvSpPr>
          <p:spPr>
            <a:xfrm>
              <a:off x="10480675" y="4333875"/>
              <a:ext cx="22200" cy="90600"/>
            </a:xfrm>
            <a:custGeom>
              <a:avLst/>
              <a:gdLst/>
              <a:ahLst/>
              <a:cxnLst/>
              <a:rect l="l" t="t" r="r" b="b"/>
              <a:pathLst>
                <a:path w="120000" h="120000" extrusionOk="0">
                  <a:moveTo>
                    <a:pt x="60000" y="120000"/>
                  </a:moveTo>
                  <a:cubicBezTo>
                    <a:pt x="90000" y="120000"/>
                    <a:pt x="120000" y="112941"/>
                    <a:pt x="120000" y="105882"/>
                  </a:cubicBezTo>
                  <a:cubicBezTo>
                    <a:pt x="120000" y="14117"/>
                    <a:pt x="120000" y="14117"/>
                    <a:pt x="120000" y="14117"/>
                  </a:cubicBezTo>
                  <a:cubicBezTo>
                    <a:pt x="120000" y="7058"/>
                    <a:pt x="90000" y="0"/>
                    <a:pt x="60000" y="0"/>
                  </a:cubicBezTo>
                  <a:cubicBezTo>
                    <a:pt x="30000" y="0"/>
                    <a:pt x="0" y="7058"/>
                    <a:pt x="0" y="14117"/>
                  </a:cubicBezTo>
                  <a:cubicBezTo>
                    <a:pt x="0" y="105882"/>
                    <a:pt x="0" y="105882"/>
                    <a:pt x="0" y="105882"/>
                  </a:cubicBezTo>
                  <a:cubicBezTo>
                    <a:pt x="0" y="112941"/>
                    <a:pt x="30000" y="120000"/>
                    <a:pt x="60000"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4"/>
            <p:cNvSpPr/>
            <p:nvPr/>
          </p:nvSpPr>
          <p:spPr>
            <a:xfrm>
              <a:off x="10679113" y="4602163"/>
              <a:ext cx="74700" cy="20700"/>
            </a:xfrm>
            <a:custGeom>
              <a:avLst/>
              <a:gdLst/>
              <a:ahLst/>
              <a:cxnLst/>
              <a:rect l="l" t="t" r="r" b="b"/>
              <a:pathLst>
                <a:path w="120000" h="120000" extrusionOk="0">
                  <a:moveTo>
                    <a:pt x="0" y="60000"/>
                  </a:moveTo>
                  <a:cubicBezTo>
                    <a:pt x="0" y="90000"/>
                    <a:pt x="8571" y="120000"/>
                    <a:pt x="17142" y="120000"/>
                  </a:cubicBez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4"/>
            <p:cNvSpPr/>
            <p:nvPr/>
          </p:nvSpPr>
          <p:spPr>
            <a:xfrm>
              <a:off x="10229850" y="4602163"/>
              <a:ext cx="74700" cy="20700"/>
            </a:xfrm>
            <a:custGeom>
              <a:avLst/>
              <a:gdLst/>
              <a:ahLst/>
              <a:cxnLst/>
              <a:rect l="l" t="t" r="r" b="b"/>
              <a:pathLst>
                <a:path w="120000" h="120000" extrusionOk="0">
                  <a:moveTo>
                    <a:pt x="17142" y="120000"/>
                  </a:move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ubicBezTo>
                    <a:pt x="0" y="90000"/>
                    <a:pt x="8571" y="120000"/>
                    <a:pt x="17142"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4"/>
            <p:cNvSpPr/>
            <p:nvPr/>
          </p:nvSpPr>
          <p:spPr>
            <a:xfrm>
              <a:off x="10282238" y="4402138"/>
              <a:ext cx="81000" cy="81000"/>
            </a:xfrm>
            <a:custGeom>
              <a:avLst/>
              <a:gdLst/>
              <a:ahLst/>
              <a:cxnLst/>
              <a:rect l="l" t="t" r="r" b="b"/>
              <a:pathLst>
                <a:path w="120000" h="120000" extrusionOk="0">
                  <a:moveTo>
                    <a:pt x="88000" y="112000"/>
                  </a:moveTo>
                  <a:cubicBezTo>
                    <a:pt x="88000" y="120000"/>
                    <a:pt x="96000" y="120000"/>
                    <a:pt x="104000" y="120000"/>
                  </a:cubicBezTo>
                  <a:cubicBezTo>
                    <a:pt x="104000" y="120000"/>
                    <a:pt x="112000" y="120000"/>
                    <a:pt x="112000" y="112000"/>
                  </a:cubicBezTo>
                  <a:cubicBezTo>
                    <a:pt x="120000" y="112000"/>
                    <a:pt x="120000" y="96000"/>
                    <a:pt x="112000" y="88000"/>
                  </a:cubicBezTo>
                  <a:cubicBezTo>
                    <a:pt x="32000" y="8000"/>
                    <a:pt x="32000" y="8000"/>
                    <a:pt x="32000" y="8000"/>
                  </a:cubicBezTo>
                  <a:cubicBezTo>
                    <a:pt x="32000" y="0"/>
                    <a:pt x="16000" y="0"/>
                    <a:pt x="8000" y="8000"/>
                  </a:cubicBezTo>
                  <a:cubicBezTo>
                    <a:pt x="0" y="16000"/>
                    <a:pt x="0" y="32000"/>
                    <a:pt x="8000" y="40000"/>
                  </a:cubicBezTo>
                  <a:lnTo>
                    <a:pt x="88000" y="112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4"/>
            <p:cNvSpPr/>
            <p:nvPr/>
          </p:nvSpPr>
          <p:spPr>
            <a:xfrm>
              <a:off x="10620375" y="4402138"/>
              <a:ext cx="79500" cy="81000"/>
            </a:xfrm>
            <a:custGeom>
              <a:avLst/>
              <a:gdLst/>
              <a:ahLst/>
              <a:cxnLst/>
              <a:rect l="l" t="t" r="r" b="b"/>
              <a:pathLst>
                <a:path w="120000" h="120000" extrusionOk="0">
                  <a:moveTo>
                    <a:pt x="16000" y="120000"/>
                  </a:moveTo>
                  <a:cubicBezTo>
                    <a:pt x="24000" y="120000"/>
                    <a:pt x="32000" y="120000"/>
                    <a:pt x="32000" y="112000"/>
                  </a:cubicBezTo>
                  <a:cubicBezTo>
                    <a:pt x="112000" y="40000"/>
                    <a:pt x="112000" y="40000"/>
                    <a:pt x="112000" y="40000"/>
                  </a:cubicBezTo>
                  <a:cubicBezTo>
                    <a:pt x="120000" y="32000"/>
                    <a:pt x="120000" y="16000"/>
                    <a:pt x="112000" y="8000"/>
                  </a:cubicBezTo>
                  <a:cubicBezTo>
                    <a:pt x="104000" y="0"/>
                    <a:pt x="88000" y="0"/>
                    <a:pt x="88000" y="8000"/>
                  </a:cubicBezTo>
                  <a:cubicBezTo>
                    <a:pt x="8000" y="88000"/>
                    <a:pt x="8000" y="88000"/>
                    <a:pt x="8000" y="88000"/>
                  </a:cubicBezTo>
                  <a:cubicBezTo>
                    <a:pt x="0" y="96000"/>
                    <a:pt x="0" y="112000"/>
                    <a:pt x="8000" y="112000"/>
                  </a:cubicBezTo>
                  <a:cubicBezTo>
                    <a:pt x="8000" y="120000"/>
                    <a:pt x="16000" y="120000"/>
                    <a:pt x="16000"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4"/>
            <p:cNvSpPr/>
            <p:nvPr/>
          </p:nvSpPr>
          <p:spPr>
            <a:xfrm>
              <a:off x="10347325" y="4478338"/>
              <a:ext cx="288900" cy="331800"/>
            </a:xfrm>
            <a:custGeom>
              <a:avLst/>
              <a:gdLst/>
              <a:ahLst/>
              <a:cxnLst/>
              <a:rect l="l" t="t" r="r" b="b"/>
              <a:pathLst>
                <a:path w="120000" h="120000" extrusionOk="0">
                  <a:moveTo>
                    <a:pt x="17777" y="89032"/>
                  </a:moveTo>
                  <a:cubicBezTo>
                    <a:pt x="26666" y="96774"/>
                    <a:pt x="31111" y="106451"/>
                    <a:pt x="31111" y="116129"/>
                  </a:cubicBezTo>
                  <a:cubicBezTo>
                    <a:pt x="31111" y="118064"/>
                    <a:pt x="33333" y="120000"/>
                    <a:pt x="35555" y="120000"/>
                  </a:cubicBezTo>
                  <a:cubicBezTo>
                    <a:pt x="82222" y="120000"/>
                    <a:pt x="82222" y="120000"/>
                    <a:pt x="82222" y="120000"/>
                  </a:cubicBezTo>
                  <a:cubicBezTo>
                    <a:pt x="84444" y="120000"/>
                    <a:pt x="86666" y="118064"/>
                    <a:pt x="86666" y="116129"/>
                  </a:cubicBezTo>
                  <a:cubicBezTo>
                    <a:pt x="86666" y="114193"/>
                    <a:pt x="86666" y="114193"/>
                    <a:pt x="86666" y="114193"/>
                  </a:cubicBezTo>
                  <a:cubicBezTo>
                    <a:pt x="86666" y="106451"/>
                    <a:pt x="91111" y="96774"/>
                    <a:pt x="100000" y="90967"/>
                  </a:cubicBezTo>
                  <a:cubicBezTo>
                    <a:pt x="113333" y="81290"/>
                    <a:pt x="120000" y="67741"/>
                    <a:pt x="120000" y="52258"/>
                  </a:cubicBezTo>
                  <a:cubicBezTo>
                    <a:pt x="120000" y="38709"/>
                    <a:pt x="111111" y="25161"/>
                    <a:pt x="100000" y="15483"/>
                  </a:cubicBezTo>
                  <a:cubicBezTo>
                    <a:pt x="86666" y="3870"/>
                    <a:pt x="68888" y="0"/>
                    <a:pt x="53333" y="1935"/>
                  </a:cubicBezTo>
                  <a:cubicBezTo>
                    <a:pt x="26666" y="3870"/>
                    <a:pt x="4444" y="23225"/>
                    <a:pt x="0" y="46451"/>
                  </a:cubicBezTo>
                  <a:cubicBezTo>
                    <a:pt x="0" y="63870"/>
                    <a:pt x="4444" y="79354"/>
                    <a:pt x="17777" y="89032"/>
                  </a:cubicBezTo>
                  <a:close/>
                  <a:moveTo>
                    <a:pt x="11111" y="48387"/>
                  </a:moveTo>
                  <a:cubicBezTo>
                    <a:pt x="13333" y="29032"/>
                    <a:pt x="31111" y="13548"/>
                    <a:pt x="53333" y="11612"/>
                  </a:cubicBezTo>
                  <a:cubicBezTo>
                    <a:pt x="68888" y="9677"/>
                    <a:pt x="82222" y="13548"/>
                    <a:pt x="93333" y="21290"/>
                  </a:cubicBezTo>
                  <a:cubicBezTo>
                    <a:pt x="102222" y="29032"/>
                    <a:pt x="108888" y="40645"/>
                    <a:pt x="108888" y="52258"/>
                  </a:cubicBezTo>
                  <a:cubicBezTo>
                    <a:pt x="108888" y="65806"/>
                    <a:pt x="102222" y="75483"/>
                    <a:pt x="93333" y="85161"/>
                  </a:cubicBezTo>
                  <a:cubicBezTo>
                    <a:pt x="84444" y="90967"/>
                    <a:pt x="77777" y="102580"/>
                    <a:pt x="77777" y="112258"/>
                  </a:cubicBezTo>
                  <a:cubicBezTo>
                    <a:pt x="40000" y="112258"/>
                    <a:pt x="40000" y="112258"/>
                    <a:pt x="40000" y="112258"/>
                  </a:cubicBezTo>
                  <a:cubicBezTo>
                    <a:pt x="40000" y="100645"/>
                    <a:pt x="33333" y="90967"/>
                    <a:pt x="26666" y="83225"/>
                  </a:cubicBezTo>
                  <a:cubicBezTo>
                    <a:pt x="15555" y="73548"/>
                    <a:pt x="8888" y="61935"/>
                    <a:pt x="11111" y="4838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8" name="Google Shape;78;p4"/>
          <p:cNvGrpSpPr/>
          <p:nvPr/>
        </p:nvGrpSpPr>
        <p:grpSpPr>
          <a:xfrm>
            <a:off x="0" y="0"/>
            <a:ext cx="2266938" cy="1754200"/>
            <a:chOff x="9598025" y="882650"/>
            <a:chExt cx="2266938" cy="1754200"/>
          </a:xfrm>
        </p:grpSpPr>
        <p:sp>
          <p:nvSpPr>
            <p:cNvPr id="79" name="Google Shape;79;p4"/>
            <p:cNvSpPr/>
            <p:nvPr/>
          </p:nvSpPr>
          <p:spPr>
            <a:xfrm>
              <a:off x="10239375" y="1881188"/>
              <a:ext cx="139800" cy="90600"/>
            </a:xfrm>
            <a:custGeom>
              <a:avLst/>
              <a:gdLst/>
              <a:ahLst/>
              <a:cxnLst/>
              <a:rect l="l" t="t" r="r" b="b"/>
              <a:pathLst>
                <a:path w="120000" h="120000" extrusionOk="0">
                  <a:moveTo>
                    <a:pt x="106153" y="28235"/>
                  </a:moveTo>
                  <a:cubicBezTo>
                    <a:pt x="50769" y="28235"/>
                    <a:pt x="50769" y="28235"/>
                    <a:pt x="50769" y="28235"/>
                  </a:cubicBezTo>
                  <a:cubicBezTo>
                    <a:pt x="110769" y="91764"/>
                    <a:pt x="110769" y="91764"/>
                    <a:pt x="110769" y="91764"/>
                  </a:cubicBezTo>
                  <a:cubicBezTo>
                    <a:pt x="115384" y="91764"/>
                    <a:pt x="120000" y="105882"/>
                    <a:pt x="115384" y="112941"/>
                  </a:cubicBezTo>
                  <a:cubicBezTo>
                    <a:pt x="110769" y="120000"/>
                    <a:pt x="106153" y="120000"/>
                    <a:pt x="101538" y="120000"/>
                  </a:cubicBezTo>
                  <a:cubicBezTo>
                    <a:pt x="4615" y="28235"/>
                    <a:pt x="4615" y="28235"/>
                    <a:pt x="4615" y="28235"/>
                  </a:cubicBezTo>
                  <a:cubicBezTo>
                    <a:pt x="4615" y="28235"/>
                    <a:pt x="0" y="14117"/>
                    <a:pt x="0" y="7058"/>
                  </a:cubicBezTo>
                  <a:cubicBezTo>
                    <a:pt x="4615" y="0"/>
                    <a:pt x="9230" y="0"/>
                    <a:pt x="13846" y="0"/>
                  </a:cubicBezTo>
                  <a:cubicBezTo>
                    <a:pt x="106153" y="0"/>
                    <a:pt x="106153" y="0"/>
                    <a:pt x="106153" y="0"/>
                  </a:cubicBezTo>
                  <a:cubicBezTo>
                    <a:pt x="110769" y="0"/>
                    <a:pt x="115384" y="7058"/>
                    <a:pt x="115384" y="14117"/>
                  </a:cubicBezTo>
                  <a:cubicBezTo>
                    <a:pt x="115384" y="21176"/>
                    <a:pt x="110769" y="28235"/>
                    <a:pt x="106153" y="2823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4"/>
            <p:cNvSpPr/>
            <p:nvPr/>
          </p:nvSpPr>
          <p:spPr>
            <a:xfrm>
              <a:off x="9598025" y="882650"/>
              <a:ext cx="995400" cy="1546200"/>
            </a:xfrm>
            <a:custGeom>
              <a:avLst/>
              <a:gdLst/>
              <a:ahLst/>
              <a:cxnLst/>
              <a:rect l="l" t="t" r="r" b="b"/>
              <a:pathLst>
                <a:path w="120000" h="120000" extrusionOk="0">
                  <a:moveTo>
                    <a:pt x="119354" y="70000"/>
                  </a:moveTo>
                  <a:cubicBezTo>
                    <a:pt x="119354" y="69583"/>
                    <a:pt x="120000" y="69166"/>
                    <a:pt x="119354" y="69166"/>
                  </a:cubicBezTo>
                  <a:cubicBezTo>
                    <a:pt x="119354" y="68750"/>
                    <a:pt x="119354" y="68333"/>
                    <a:pt x="118709" y="68333"/>
                  </a:cubicBezTo>
                  <a:cubicBezTo>
                    <a:pt x="107096" y="65833"/>
                    <a:pt x="107096" y="65833"/>
                    <a:pt x="107096" y="65833"/>
                  </a:cubicBezTo>
                  <a:cubicBezTo>
                    <a:pt x="109677" y="60833"/>
                    <a:pt x="109677" y="60833"/>
                    <a:pt x="109677" y="60833"/>
                  </a:cubicBezTo>
                  <a:cubicBezTo>
                    <a:pt x="110322" y="60833"/>
                    <a:pt x="110322" y="60416"/>
                    <a:pt x="109677" y="60416"/>
                  </a:cubicBezTo>
                  <a:cubicBezTo>
                    <a:pt x="109677" y="60000"/>
                    <a:pt x="109032" y="60000"/>
                    <a:pt x="109032" y="59583"/>
                  </a:cubicBezTo>
                  <a:cubicBezTo>
                    <a:pt x="81290" y="55416"/>
                    <a:pt x="81290" y="55416"/>
                    <a:pt x="81290" y="55416"/>
                  </a:cubicBezTo>
                  <a:cubicBezTo>
                    <a:pt x="101935" y="48333"/>
                    <a:pt x="101935" y="48333"/>
                    <a:pt x="101935" y="48333"/>
                  </a:cubicBezTo>
                  <a:cubicBezTo>
                    <a:pt x="101935" y="48333"/>
                    <a:pt x="102580" y="47916"/>
                    <a:pt x="102580" y="47500"/>
                  </a:cubicBezTo>
                  <a:cubicBezTo>
                    <a:pt x="102580" y="47500"/>
                    <a:pt x="103225" y="43333"/>
                    <a:pt x="98064" y="39166"/>
                  </a:cubicBezTo>
                  <a:cubicBezTo>
                    <a:pt x="92903" y="35833"/>
                    <a:pt x="85161" y="33750"/>
                    <a:pt x="73548" y="33750"/>
                  </a:cubicBezTo>
                  <a:cubicBezTo>
                    <a:pt x="73548" y="25416"/>
                    <a:pt x="73548" y="25416"/>
                    <a:pt x="73548" y="25416"/>
                  </a:cubicBezTo>
                  <a:cubicBezTo>
                    <a:pt x="100000" y="0"/>
                    <a:pt x="100000" y="0"/>
                    <a:pt x="100000" y="0"/>
                  </a:cubicBezTo>
                  <a:cubicBezTo>
                    <a:pt x="96129" y="0"/>
                    <a:pt x="96129" y="0"/>
                    <a:pt x="96129" y="0"/>
                  </a:cubicBezTo>
                  <a:cubicBezTo>
                    <a:pt x="70967" y="24166"/>
                    <a:pt x="70967" y="24166"/>
                    <a:pt x="70967" y="24166"/>
                  </a:cubicBezTo>
                  <a:cubicBezTo>
                    <a:pt x="70322" y="24583"/>
                    <a:pt x="70322" y="24583"/>
                    <a:pt x="70322" y="25000"/>
                  </a:cubicBezTo>
                  <a:cubicBezTo>
                    <a:pt x="70322" y="34583"/>
                    <a:pt x="70322" y="34583"/>
                    <a:pt x="70322" y="34583"/>
                  </a:cubicBezTo>
                  <a:cubicBezTo>
                    <a:pt x="70322" y="35416"/>
                    <a:pt x="70967" y="35833"/>
                    <a:pt x="72258" y="35833"/>
                  </a:cubicBezTo>
                  <a:cubicBezTo>
                    <a:pt x="83225" y="35833"/>
                    <a:pt x="90967" y="37500"/>
                    <a:pt x="95483" y="40416"/>
                  </a:cubicBezTo>
                  <a:cubicBezTo>
                    <a:pt x="99354" y="42916"/>
                    <a:pt x="99354" y="45833"/>
                    <a:pt x="99354" y="47083"/>
                  </a:cubicBezTo>
                  <a:cubicBezTo>
                    <a:pt x="76129" y="54583"/>
                    <a:pt x="76129" y="54583"/>
                    <a:pt x="76129" y="54583"/>
                  </a:cubicBezTo>
                  <a:cubicBezTo>
                    <a:pt x="76129" y="55000"/>
                    <a:pt x="75483" y="55416"/>
                    <a:pt x="75483" y="55833"/>
                  </a:cubicBezTo>
                  <a:cubicBezTo>
                    <a:pt x="75483" y="56250"/>
                    <a:pt x="76129" y="56250"/>
                    <a:pt x="76774" y="56666"/>
                  </a:cubicBezTo>
                  <a:cubicBezTo>
                    <a:pt x="106451" y="61250"/>
                    <a:pt x="106451" y="61250"/>
                    <a:pt x="106451" y="61250"/>
                  </a:cubicBezTo>
                  <a:cubicBezTo>
                    <a:pt x="103870" y="66250"/>
                    <a:pt x="103870" y="66250"/>
                    <a:pt x="103870" y="66250"/>
                  </a:cubicBezTo>
                  <a:cubicBezTo>
                    <a:pt x="103870" y="66666"/>
                    <a:pt x="103870" y="66666"/>
                    <a:pt x="103870" y="67083"/>
                  </a:cubicBezTo>
                  <a:cubicBezTo>
                    <a:pt x="104516" y="67500"/>
                    <a:pt x="104516" y="67500"/>
                    <a:pt x="105161" y="67500"/>
                  </a:cubicBezTo>
                  <a:cubicBezTo>
                    <a:pt x="115483" y="70000"/>
                    <a:pt x="115483" y="70000"/>
                    <a:pt x="115483" y="70000"/>
                  </a:cubicBezTo>
                  <a:cubicBezTo>
                    <a:pt x="101935" y="81666"/>
                    <a:pt x="101935" y="81666"/>
                    <a:pt x="101935" y="81666"/>
                  </a:cubicBezTo>
                  <a:cubicBezTo>
                    <a:pt x="101935" y="82083"/>
                    <a:pt x="101935" y="82083"/>
                    <a:pt x="101935" y="82500"/>
                  </a:cubicBezTo>
                  <a:cubicBezTo>
                    <a:pt x="101935" y="96666"/>
                    <a:pt x="97419" y="102083"/>
                    <a:pt x="97419" y="102083"/>
                  </a:cubicBezTo>
                  <a:cubicBezTo>
                    <a:pt x="96774" y="102500"/>
                    <a:pt x="96774" y="102916"/>
                    <a:pt x="96774" y="102916"/>
                  </a:cubicBezTo>
                  <a:cubicBezTo>
                    <a:pt x="97419" y="103333"/>
                    <a:pt x="97419" y="103333"/>
                    <a:pt x="98064" y="103750"/>
                  </a:cubicBezTo>
                  <a:cubicBezTo>
                    <a:pt x="111612" y="105833"/>
                    <a:pt x="113548" y="112916"/>
                    <a:pt x="114193" y="116666"/>
                  </a:cubicBezTo>
                  <a:cubicBezTo>
                    <a:pt x="105806" y="112083"/>
                    <a:pt x="101935" y="112083"/>
                    <a:pt x="89677" y="111666"/>
                  </a:cubicBezTo>
                  <a:cubicBezTo>
                    <a:pt x="82580" y="111666"/>
                    <a:pt x="73548" y="111666"/>
                    <a:pt x="60000" y="110833"/>
                  </a:cubicBezTo>
                  <a:cubicBezTo>
                    <a:pt x="40000" y="109166"/>
                    <a:pt x="25806" y="104166"/>
                    <a:pt x="18709" y="95833"/>
                  </a:cubicBezTo>
                  <a:cubicBezTo>
                    <a:pt x="13548" y="89583"/>
                    <a:pt x="14193" y="83333"/>
                    <a:pt x="14193" y="83333"/>
                  </a:cubicBezTo>
                  <a:cubicBezTo>
                    <a:pt x="14193" y="83333"/>
                    <a:pt x="14193" y="83333"/>
                    <a:pt x="14193" y="83333"/>
                  </a:cubicBezTo>
                  <a:cubicBezTo>
                    <a:pt x="14193" y="83333"/>
                    <a:pt x="14193" y="78333"/>
                    <a:pt x="14193" y="69583"/>
                  </a:cubicBezTo>
                  <a:cubicBezTo>
                    <a:pt x="14193" y="53750"/>
                    <a:pt x="26451" y="49166"/>
                    <a:pt x="27096" y="49166"/>
                  </a:cubicBezTo>
                  <a:cubicBezTo>
                    <a:pt x="27096" y="49166"/>
                    <a:pt x="27741" y="48750"/>
                    <a:pt x="27741" y="48333"/>
                  </a:cubicBezTo>
                  <a:cubicBezTo>
                    <a:pt x="27741" y="32500"/>
                    <a:pt x="27741" y="32500"/>
                    <a:pt x="27741" y="32500"/>
                  </a:cubicBezTo>
                  <a:cubicBezTo>
                    <a:pt x="27741" y="32083"/>
                    <a:pt x="27741" y="32083"/>
                    <a:pt x="27096" y="31666"/>
                  </a:cubicBezTo>
                  <a:cubicBezTo>
                    <a:pt x="21935" y="28333"/>
                    <a:pt x="21935" y="28333"/>
                    <a:pt x="21935" y="28333"/>
                  </a:cubicBezTo>
                  <a:cubicBezTo>
                    <a:pt x="10322" y="20833"/>
                    <a:pt x="3225" y="10833"/>
                    <a:pt x="3225" y="0"/>
                  </a:cubicBezTo>
                  <a:cubicBezTo>
                    <a:pt x="0" y="0"/>
                    <a:pt x="0" y="0"/>
                    <a:pt x="0" y="0"/>
                  </a:cubicBezTo>
                  <a:cubicBezTo>
                    <a:pt x="645" y="11250"/>
                    <a:pt x="7096" y="21666"/>
                    <a:pt x="19354" y="29583"/>
                  </a:cubicBezTo>
                  <a:cubicBezTo>
                    <a:pt x="24516" y="32916"/>
                    <a:pt x="24516" y="32916"/>
                    <a:pt x="24516" y="32916"/>
                  </a:cubicBezTo>
                  <a:cubicBezTo>
                    <a:pt x="24516" y="47916"/>
                    <a:pt x="24516" y="47916"/>
                    <a:pt x="24516" y="47916"/>
                  </a:cubicBezTo>
                  <a:cubicBezTo>
                    <a:pt x="21290" y="49166"/>
                    <a:pt x="10967" y="54583"/>
                    <a:pt x="10967" y="69583"/>
                  </a:cubicBezTo>
                  <a:cubicBezTo>
                    <a:pt x="10967" y="77916"/>
                    <a:pt x="10967" y="82916"/>
                    <a:pt x="10967" y="83333"/>
                  </a:cubicBezTo>
                  <a:cubicBezTo>
                    <a:pt x="10967" y="84583"/>
                    <a:pt x="9677" y="109166"/>
                    <a:pt x="60000" y="112500"/>
                  </a:cubicBezTo>
                  <a:cubicBezTo>
                    <a:pt x="73548" y="113333"/>
                    <a:pt x="82580" y="113750"/>
                    <a:pt x="89677" y="113750"/>
                  </a:cubicBezTo>
                  <a:cubicBezTo>
                    <a:pt x="103225" y="114166"/>
                    <a:pt x="105161" y="114166"/>
                    <a:pt x="114193" y="119583"/>
                  </a:cubicBezTo>
                  <a:cubicBezTo>
                    <a:pt x="114838" y="119583"/>
                    <a:pt x="115483" y="120000"/>
                    <a:pt x="116129" y="119583"/>
                  </a:cubicBezTo>
                  <a:cubicBezTo>
                    <a:pt x="116774" y="119583"/>
                    <a:pt x="116774" y="119166"/>
                    <a:pt x="116774" y="118750"/>
                  </a:cubicBezTo>
                  <a:cubicBezTo>
                    <a:pt x="116774" y="118750"/>
                    <a:pt x="118709" y="105833"/>
                    <a:pt x="100645" y="102083"/>
                  </a:cubicBezTo>
                  <a:cubicBezTo>
                    <a:pt x="101935" y="99583"/>
                    <a:pt x="104516" y="93750"/>
                    <a:pt x="105161" y="82500"/>
                  </a:cubicBezTo>
                  <a:lnTo>
                    <a:pt x="119354" y="7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4"/>
            <p:cNvSpPr/>
            <p:nvPr/>
          </p:nvSpPr>
          <p:spPr>
            <a:xfrm>
              <a:off x="10672763" y="1581150"/>
              <a:ext cx="1192200" cy="1055700"/>
            </a:xfrm>
            <a:custGeom>
              <a:avLst/>
              <a:gdLst/>
              <a:ahLst/>
              <a:cxnLst/>
              <a:rect l="l" t="t" r="r" b="b"/>
              <a:pathLst>
                <a:path w="120000" h="120000" extrusionOk="0">
                  <a:moveTo>
                    <a:pt x="59730" y="120000"/>
                  </a:moveTo>
                  <a:cubicBezTo>
                    <a:pt x="26905" y="120000"/>
                    <a:pt x="0" y="95025"/>
                    <a:pt x="0" y="64568"/>
                  </a:cubicBezTo>
                  <a:cubicBezTo>
                    <a:pt x="0" y="49949"/>
                    <a:pt x="5919" y="35939"/>
                    <a:pt x="17219" y="25583"/>
                  </a:cubicBezTo>
                  <a:cubicBezTo>
                    <a:pt x="2152" y="2436"/>
                    <a:pt x="2152" y="2436"/>
                    <a:pt x="2152" y="2436"/>
                  </a:cubicBezTo>
                  <a:cubicBezTo>
                    <a:pt x="1614" y="1827"/>
                    <a:pt x="1614" y="1218"/>
                    <a:pt x="2152" y="609"/>
                  </a:cubicBezTo>
                  <a:cubicBezTo>
                    <a:pt x="2152" y="609"/>
                    <a:pt x="2690" y="0"/>
                    <a:pt x="2690" y="0"/>
                  </a:cubicBezTo>
                  <a:cubicBezTo>
                    <a:pt x="3228" y="0"/>
                    <a:pt x="3228" y="0"/>
                    <a:pt x="3228" y="0"/>
                  </a:cubicBezTo>
                  <a:cubicBezTo>
                    <a:pt x="39282" y="12182"/>
                    <a:pt x="39282" y="12182"/>
                    <a:pt x="39282" y="12182"/>
                  </a:cubicBezTo>
                  <a:cubicBezTo>
                    <a:pt x="45739" y="9746"/>
                    <a:pt x="52735" y="9137"/>
                    <a:pt x="59730" y="9137"/>
                  </a:cubicBezTo>
                  <a:cubicBezTo>
                    <a:pt x="93094" y="9137"/>
                    <a:pt x="119999" y="34111"/>
                    <a:pt x="119999" y="64568"/>
                  </a:cubicBezTo>
                  <a:cubicBezTo>
                    <a:pt x="119999" y="95025"/>
                    <a:pt x="93094" y="120000"/>
                    <a:pt x="59730" y="120000"/>
                  </a:cubicBezTo>
                  <a:close/>
                  <a:moveTo>
                    <a:pt x="59730" y="11573"/>
                  </a:moveTo>
                  <a:cubicBezTo>
                    <a:pt x="52735" y="11573"/>
                    <a:pt x="46278" y="12791"/>
                    <a:pt x="39820" y="15228"/>
                  </a:cubicBezTo>
                  <a:cubicBezTo>
                    <a:pt x="39282" y="15228"/>
                    <a:pt x="39282" y="15228"/>
                    <a:pt x="38744" y="15228"/>
                  </a:cubicBezTo>
                  <a:cubicBezTo>
                    <a:pt x="6457" y="4263"/>
                    <a:pt x="6457" y="4263"/>
                    <a:pt x="6457" y="4263"/>
                  </a:cubicBezTo>
                  <a:cubicBezTo>
                    <a:pt x="19910" y="24974"/>
                    <a:pt x="19910" y="24974"/>
                    <a:pt x="19910" y="24974"/>
                  </a:cubicBezTo>
                  <a:cubicBezTo>
                    <a:pt x="19910" y="25583"/>
                    <a:pt x="19910" y="26192"/>
                    <a:pt x="19372" y="26802"/>
                  </a:cubicBezTo>
                  <a:cubicBezTo>
                    <a:pt x="8609" y="37157"/>
                    <a:pt x="2152" y="50558"/>
                    <a:pt x="2152" y="64568"/>
                  </a:cubicBezTo>
                  <a:cubicBezTo>
                    <a:pt x="2152" y="93807"/>
                    <a:pt x="27982" y="117563"/>
                    <a:pt x="59730" y="117563"/>
                  </a:cubicBezTo>
                  <a:cubicBezTo>
                    <a:pt x="91479" y="117563"/>
                    <a:pt x="117309" y="93807"/>
                    <a:pt x="117309" y="64568"/>
                  </a:cubicBezTo>
                  <a:cubicBezTo>
                    <a:pt x="117309" y="35329"/>
                    <a:pt x="91479" y="11573"/>
                    <a:pt x="59730" y="1157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4"/>
            <p:cNvSpPr/>
            <p:nvPr/>
          </p:nvSpPr>
          <p:spPr>
            <a:xfrm>
              <a:off x="10914063" y="1881188"/>
              <a:ext cx="679500" cy="531900"/>
            </a:xfrm>
            <a:custGeom>
              <a:avLst/>
              <a:gdLst/>
              <a:ahLst/>
              <a:cxnLst/>
              <a:rect l="l" t="t" r="r" b="b"/>
              <a:pathLst>
                <a:path w="120000" h="120000" extrusionOk="0">
                  <a:moveTo>
                    <a:pt x="92598" y="86060"/>
                  </a:moveTo>
                  <a:cubicBezTo>
                    <a:pt x="90708" y="84848"/>
                    <a:pt x="87874" y="84848"/>
                    <a:pt x="85984" y="86060"/>
                  </a:cubicBezTo>
                  <a:cubicBezTo>
                    <a:pt x="79370" y="76363"/>
                    <a:pt x="79370" y="76363"/>
                    <a:pt x="79370" y="76363"/>
                  </a:cubicBezTo>
                  <a:cubicBezTo>
                    <a:pt x="80314" y="73939"/>
                    <a:pt x="82204" y="71515"/>
                    <a:pt x="83149" y="69090"/>
                  </a:cubicBezTo>
                  <a:cubicBezTo>
                    <a:pt x="85039" y="64242"/>
                    <a:pt x="85984" y="59393"/>
                    <a:pt x="85039" y="54545"/>
                  </a:cubicBezTo>
                  <a:cubicBezTo>
                    <a:pt x="104881" y="47272"/>
                    <a:pt x="104881" y="47272"/>
                    <a:pt x="104881" y="47272"/>
                  </a:cubicBezTo>
                  <a:cubicBezTo>
                    <a:pt x="105826" y="48484"/>
                    <a:pt x="106771" y="49696"/>
                    <a:pt x="107716" y="50909"/>
                  </a:cubicBezTo>
                  <a:cubicBezTo>
                    <a:pt x="111496" y="53333"/>
                    <a:pt x="116220" y="50909"/>
                    <a:pt x="118110" y="46060"/>
                  </a:cubicBezTo>
                  <a:cubicBezTo>
                    <a:pt x="120000" y="41212"/>
                    <a:pt x="119055" y="35151"/>
                    <a:pt x="115275" y="32727"/>
                  </a:cubicBezTo>
                  <a:cubicBezTo>
                    <a:pt x="111496" y="30303"/>
                    <a:pt x="106771" y="31515"/>
                    <a:pt x="104881" y="36363"/>
                  </a:cubicBezTo>
                  <a:cubicBezTo>
                    <a:pt x="103937" y="38787"/>
                    <a:pt x="103937" y="40000"/>
                    <a:pt x="103937" y="41212"/>
                  </a:cubicBezTo>
                  <a:cubicBezTo>
                    <a:pt x="84094" y="49696"/>
                    <a:pt x="84094" y="49696"/>
                    <a:pt x="84094" y="49696"/>
                  </a:cubicBezTo>
                  <a:cubicBezTo>
                    <a:pt x="82204" y="44848"/>
                    <a:pt x="79370" y="41212"/>
                    <a:pt x="76535" y="38787"/>
                  </a:cubicBezTo>
                  <a:cubicBezTo>
                    <a:pt x="70866" y="35151"/>
                    <a:pt x="64251" y="36363"/>
                    <a:pt x="58582" y="40000"/>
                  </a:cubicBezTo>
                  <a:cubicBezTo>
                    <a:pt x="44409" y="16969"/>
                    <a:pt x="44409" y="16969"/>
                    <a:pt x="44409" y="16969"/>
                  </a:cubicBezTo>
                  <a:cubicBezTo>
                    <a:pt x="45354" y="16969"/>
                    <a:pt x="45354" y="16969"/>
                    <a:pt x="45354" y="15757"/>
                  </a:cubicBezTo>
                  <a:cubicBezTo>
                    <a:pt x="47244" y="10909"/>
                    <a:pt x="46299" y="4848"/>
                    <a:pt x="42519" y="2424"/>
                  </a:cubicBezTo>
                  <a:cubicBezTo>
                    <a:pt x="37795" y="0"/>
                    <a:pt x="33070" y="1212"/>
                    <a:pt x="31181" y="6060"/>
                  </a:cubicBezTo>
                  <a:cubicBezTo>
                    <a:pt x="29291" y="10909"/>
                    <a:pt x="31181" y="18181"/>
                    <a:pt x="34960" y="20606"/>
                  </a:cubicBezTo>
                  <a:cubicBezTo>
                    <a:pt x="36850" y="21818"/>
                    <a:pt x="38740" y="21818"/>
                    <a:pt x="41574" y="20606"/>
                  </a:cubicBezTo>
                  <a:cubicBezTo>
                    <a:pt x="55748" y="43636"/>
                    <a:pt x="55748" y="43636"/>
                    <a:pt x="55748" y="43636"/>
                  </a:cubicBezTo>
                  <a:cubicBezTo>
                    <a:pt x="54803" y="44848"/>
                    <a:pt x="53858" y="46060"/>
                    <a:pt x="52913" y="48484"/>
                  </a:cubicBezTo>
                  <a:cubicBezTo>
                    <a:pt x="51023" y="53333"/>
                    <a:pt x="50078" y="58181"/>
                    <a:pt x="51023" y="63030"/>
                  </a:cubicBezTo>
                  <a:cubicBezTo>
                    <a:pt x="16062" y="76363"/>
                    <a:pt x="16062" y="76363"/>
                    <a:pt x="16062" y="76363"/>
                  </a:cubicBezTo>
                  <a:cubicBezTo>
                    <a:pt x="15118" y="75151"/>
                    <a:pt x="14173" y="73939"/>
                    <a:pt x="13228" y="72727"/>
                  </a:cubicBezTo>
                  <a:cubicBezTo>
                    <a:pt x="9448" y="70303"/>
                    <a:pt x="4724" y="72727"/>
                    <a:pt x="1889" y="77575"/>
                  </a:cubicBezTo>
                  <a:cubicBezTo>
                    <a:pt x="0" y="82424"/>
                    <a:pt x="1889" y="88484"/>
                    <a:pt x="5669" y="90909"/>
                  </a:cubicBezTo>
                  <a:cubicBezTo>
                    <a:pt x="9448" y="93333"/>
                    <a:pt x="14173" y="92121"/>
                    <a:pt x="16062" y="87272"/>
                  </a:cubicBezTo>
                  <a:cubicBezTo>
                    <a:pt x="17007" y="84848"/>
                    <a:pt x="17007" y="83636"/>
                    <a:pt x="17007" y="82424"/>
                  </a:cubicBezTo>
                  <a:cubicBezTo>
                    <a:pt x="51968" y="67878"/>
                    <a:pt x="51968" y="67878"/>
                    <a:pt x="51968" y="67878"/>
                  </a:cubicBezTo>
                  <a:cubicBezTo>
                    <a:pt x="53858" y="71515"/>
                    <a:pt x="55748" y="75151"/>
                    <a:pt x="57637" y="76363"/>
                  </a:cubicBezTo>
                  <a:cubicBezTo>
                    <a:pt x="49133" y="98181"/>
                    <a:pt x="49133" y="98181"/>
                    <a:pt x="49133" y="98181"/>
                  </a:cubicBezTo>
                  <a:cubicBezTo>
                    <a:pt x="46299" y="96969"/>
                    <a:pt x="42519" y="99393"/>
                    <a:pt x="40629" y="103030"/>
                  </a:cubicBezTo>
                  <a:cubicBezTo>
                    <a:pt x="38740" y="107878"/>
                    <a:pt x="39685" y="113939"/>
                    <a:pt x="44409" y="117575"/>
                  </a:cubicBezTo>
                  <a:cubicBezTo>
                    <a:pt x="48188" y="119999"/>
                    <a:pt x="52913" y="117575"/>
                    <a:pt x="54803" y="112727"/>
                  </a:cubicBezTo>
                  <a:cubicBezTo>
                    <a:pt x="56692" y="109090"/>
                    <a:pt x="55748" y="104242"/>
                    <a:pt x="52913" y="100606"/>
                  </a:cubicBezTo>
                  <a:cubicBezTo>
                    <a:pt x="62362" y="80000"/>
                    <a:pt x="62362" y="80000"/>
                    <a:pt x="62362" y="80000"/>
                  </a:cubicBezTo>
                  <a:cubicBezTo>
                    <a:pt x="66141" y="81212"/>
                    <a:pt x="70866" y="81212"/>
                    <a:pt x="75590" y="78787"/>
                  </a:cubicBezTo>
                  <a:cubicBezTo>
                    <a:pt x="82204" y="89696"/>
                    <a:pt x="82204" y="89696"/>
                    <a:pt x="82204" y="89696"/>
                  </a:cubicBezTo>
                  <a:cubicBezTo>
                    <a:pt x="82204" y="89696"/>
                    <a:pt x="82204" y="90909"/>
                    <a:pt x="82204" y="90909"/>
                  </a:cubicBezTo>
                  <a:cubicBezTo>
                    <a:pt x="80314" y="95757"/>
                    <a:pt x="82204" y="101818"/>
                    <a:pt x="85984" y="104242"/>
                  </a:cubicBezTo>
                  <a:cubicBezTo>
                    <a:pt x="89763" y="106666"/>
                    <a:pt x="94488" y="105454"/>
                    <a:pt x="96377" y="99393"/>
                  </a:cubicBezTo>
                  <a:cubicBezTo>
                    <a:pt x="98267" y="94545"/>
                    <a:pt x="96377" y="88484"/>
                    <a:pt x="92598" y="86060"/>
                  </a:cubicBezTo>
                  <a:close/>
                  <a:moveTo>
                    <a:pt x="36850" y="15757"/>
                  </a:moveTo>
                  <a:cubicBezTo>
                    <a:pt x="34960" y="14545"/>
                    <a:pt x="34015" y="10909"/>
                    <a:pt x="34960" y="9696"/>
                  </a:cubicBezTo>
                  <a:cubicBezTo>
                    <a:pt x="35905" y="7272"/>
                    <a:pt x="38740" y="6060"/>
                    <a:pt x="39685" y="7272"/>
                  </a:cubicBezTo>
                  <a:cubicBezTo>
                    <a:pt x="41574" y="8484"/>
                    <a:pt x="42519" y="10909"/>
                    <a:pt x="41574" y="13333"/>
                  </a:cubicBezTo>
                  <a:cubicBezTo>
                    <a:pt x="40629" y="15757"/>
                    <a:pt x="38740" y="15757"/>
                    <a:pt x="36850" y="15757"/>
                  </a:cubicBezTo>
                  <a:close/>
                  <a:moveTo>
                    <a:pt x="113385" y="37575"/>
                  </a:moveTo>
                  <a:cubicBezTo>
                    <a:pt x="114330" y="38787"/>
                    <a:pt x="115275" y="41212"/>
                    <a:pt x="114330" y="43636"/>
                  </a:cubicBezTo>
                  <a:cubicBezTo>
                    <a:pt x="113385" y="46060"/>
                    <a:pt x="111496" y="47272"/>
                    <a:pt x="109606" y="46060"/>
                  </a:cubicBezTo>
                  <a:cubicBezTo>
                    <a:pt x="107716" y="44848"/>
                    <a:pt x="107716" y="41212"/>
                    <a:pt x="108661" y="40000"/>
                  </a:cubicBezTo>
                  <a:cubicBezTo>
                    <a:pt x="109606" y="37575"/>
                    <a:pt x="111496" y="36363"/>
                    <a:pt x="113385" y="37575"/>
                  </a:cubicBezTo>
                  <a:close/>
                  <a:moveTo>
                    <a:pt x="7559" y="86060"/>
                  </a:moveTo>
                  <a:cubicBezTo>
                    <a:pt x="5669" y="84848"/>
                    <a:pt x="5669" y="82424"/>
                    <a:pt x="6614" y="80000"/>
                  </a:cubicBezTo>
                  <a:cubicBezTo>
                    <a:pt x="6614" y="77575"/>
                    <a:pt x="9448" y="76363"/>
                    <a:pt x="10393" y="77575"/>
                  </a:cubicBezTo>
                  <a:cubicBezTo>
                    <a:pt x="12283" y="78787"/>
                    <a:pt x="13228" y="82424"/>
                    <a:pt x="12283" y="83636"/>
                  </a:cubicBezTo>
                  <a:cubicBezTo>
                    <a:pt x="11338" y="86060"/>
                    <a:pt x="9448" y="87272"/>
                    <a:pt x="7559" y="86060"/>
                  </a:cubicBezTo>
                  <a:close/>
                  <a:moveTo>
                    <a:pt x="51023" y="110303"/>
                  </a:moveTo>
                  <a:cubicBezTo>
                    <a:pt x="50078" y="112727"/>
                    <a:pt x="48188" y="112727"/>
                    <a:pt x="46299" y="111515"/>
                  </a:cubicBezTo>
                  <a:cubicBezTo>
                    <a:pt x="44409" y="110303"/>
                    <a:pt x="43464" y="107878"/>
                    <a:pt x="44409" y="105454"/>
                  </a:cubicBezTo>
                  <a:cubicBezTo>
                    <a:pt x="45354" y="104242"/>
                    <a:pt x="47244" y="103030"/>
                    <a:pt x="49133" y="104242"/>
                  </a:cubicBezTo>
                  <a:cubicBezTo>
                    <a:pt x="51023" y="105454"/>
                    <a:pt x="51968" y="107878"/>
                    <a:pt x="51023" y="110303"/>
                  </a:cubicBezTo>
                  <a:close/>
                  <a:moveTo>
                    <a:pt x="62362" y="73939"/>
                  </a:moveTo>
                  <a:cubicBezTo>
                    <a:pt x="55748" y="69090"/>
                    <a:pt x="52913" y="59393"/>
                    <a:pt x="56692" y="50909"/>
                  </a:cubicBezTo>
                  <a:cubicBezTo>
                    <a:pt x="59527" y="42424"/>
                    <a:pt x="68031" y="40000"/>
                    <a:pt x="73700" y="43636"/>
                  </a:cubicBezTo>
                  <a:cubicBezTo>
                    <a:pt x="80314" y="48484"/>
                    <a:pt x="83149" y="58181"/>
                    <a:pt x="79370" y="66666"/>
                  </a:cubicBezTo>
                  <a:cubicBezTo>
                    <a:pt x="75590" y="75151"/>
                    <a:pt x="68031" y="77575"/>
                    <a:pt x="62362" y="73939"/>
                  </a:cubicBezTo>
                  <a:close/>
                  <a:moveTo>
                    <a:pt x="87874" y="99393"/>
                  </a:moveTo>
                  <a:cubicBezTo>
                    <a:pt x="85984" y="98181"/>
                    <a:pt x="85039" y="95757"/>
                    <a:pt x="85984" y="93333"/>
                  </a:cubicBezTo>
                  <a:cubicBezTo>
                    <a:pt x="86929" y="90909"/>
                    <a:pt x="88818" y="89696"/>
                    <a:pt x="90708" y="90909"/>
                  </a:cubicBezTo>
                  <a:cubicBezTo>
                    <a:pt x="92598" y="92121"/>
                    <a:pt x="93543" y="94545"/>
                    <a:pt x="92598" y="96969"/>
                  </a:cubicBezTo>
                  <a:cubicBezTo>
                    <a:pt x="91653" y="99393"/>
                    <a:pt x="89763" y="100606"/>
                    <a:pt x="87874" y="9939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83"/>
        <p:cNvGrpSpPr/>
        <p:nvPr/>
      </p:nvGrpSpPr>
      <p:grpSpPr>
        <a:xfrm>
          <a:off x="0" y="0"/>
          <a:ext cx="0" cy="0"/>
          <a:chOff x="0" y="0"/>
          <a:chExt cx="0" cy="0"/>
        </a:xfrm>
      </p:grpSpPr>
      <p:sp>
        <p:nvSpPr>
          <p:cNvPr id="84" name="Google Shape;84;p5"/>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86" name="Google Shape;86;p5"/>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88" name="Google Shape;88;p5"/>
          <p:cNvSpPr txBox="1">
            <a:spLocks noGrp="1"/>
          </p:cNvSpPr>
          <p:nvPr>
            <p:ph type="body" idx="1"/>
          </p:nvPr>
        </p:nvSpPr>
        <p:spPr>
          <a:xfrm>
            <a:off x="457200" y="1657350"/>
            <a:ext cx="5138700" cy="31809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89" name="Google Shape;89;p5"/>
          <p:cNvGrpSpPr/>
          <p:nvPr/>
        </p:nvGrpSpPr>
        <p:grpSpPr>
          <a:xfrm>
            <a:off x="6422240" y="-62"/>
            <a:ext cx="1652475" cy="2270250"/>
            <a:chOff x="0" y="855663"/>
            <a:chExt cx="1652475" cy="2270250"/>
          </a:xfrm>
        </p:grpSpPr>
        <p:sp>
          <p:nvSpPr>
            <p:cNvPr id="90" name="Google Shape;90;p5"/>
            <p:cNvSpPr/>
            <p:nvPr/>
          </p:nvSpPr>
          <p:spPr>
            <a:xfrm>
              <a:off x="277813" y="2616200"/>
              <a:ext cx="230100" cy="20700"/>
            </a:xfrm>
            <a:custGeom>
              <a:avLst/>
              <a:gdLst/>
              <a:ahLst/>
              <a:cxnLst/>
              <a:rect l="l" t="t" r="r" b="b"/>
              <a:pathLst>
                <a:path w="120000" h="120000" extrusionOk="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5"/>
            <p:cNvSpPr/>
            <p:nvPr/>
          </p:nvSpPr>
          <p:spPr>
            <a:xfrm>
              <a:off x="0" y="2208213"/>
              <a:ext cx="1257300" cy="917700"/>
            </a:xfrm>
            <a:custGeom>
              <a:avLst/>
              <a:gdLst/>
              <a:ahLst/>
              <a:cxnLst/>
              <a:rect l="l" t="t" r="r" b="b"/>
              <a:pathLst>
                <a:path w="120000" h="120000" extrusionOk="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5"/>
            <p:cNvSpPr/>
            <p:nvPr/>
          </p:nvSpPr>
          <p:spPr>
            <a:xfrm>
              <a:off x="133350" y="2701925"/>
              <a:ext cx="374700" cy="22200"/>
            </a:xfrm>
            <a:custGeom>
              <a:avLst/>
              <a:gdLst/>
              <a:ahLst/>
              <a:cxnLst/>
              <a:rect l="l" t="t" r="r" b="b"/>
              <a:pathLst>
                <a:path w="120000" h="120000" extrusionOk="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5"/>
            <p:cNvSpPr/>
            <p:nvPr/>
          </p:nvSpPr>
          <p:spPr>
            <a:xfrm>
              <a:off x="133350" y="295910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5"/>
            <p:cNvSpPr/>
            <p:nvPr/>
          </p:nvSpPr>
          <p:spPr>
            <a:xfrm>
              <a:off x="133350" y="278765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5"/>
            <p:cNvSpPr/>
            <p:nvPr/>
          </p:nvSpPr>
          <p:spPr>
            <a:xfrm>
              <a:off x="133350" y="2873375"/>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5"/>
            <p:cNvSpPr/>
            <p:nvPr/>
          </p:nvSpPr>
          <p:spPr>
            <a:xfrm>
              <a:off x="598488" y="2616200"/>
              <a:ext cx="444600" cy="376200"/>
            </a:xfrm>
            <a:custGeom>
              <a:avLst/>
              <a:gdLst/>
              <a:ahLst/>
              <a:cxnLst/>
              <a:rect l="l" t="t" r="r" b="b"/>
              <a:pathLst>
                <a:path w="120000" h="120000" extrusionOk="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5"/>
            <p:cNvSpPr/>
            <p:nvPr/>
          </p:nvSpPr>
          <p:spPr>
            <a:xfrm>
              <a:off x="1476375" y="2262188"/>
              <a:ext cx="176100" cy="723900"/>
            </a:xfrm>
            <a:custGeom>
              <a:avLst/>
              <a:gdLst/>
              <a:ahLst/>
              <a:cxnLst/>
              <a:rect l="l" t="t" r="r" b="b"/>
              <a:pathLst>
                <a:path w="120000" h="120000" extrusionOk="0">
                  <a:moveTo>
                    <a:pt x="112727" y="68444"/>
                  </a:moveTo>
                  <a:cubicBezTo>
                    <a:pt x="109090" y="68444"/>
                    <a:pt x="105454" y="69333"/>
                    <a:pt x="105454" y="70222"/>
                  </a:cubicBezTo>
                  <a:cubicBezTo>
                    <a:pt x="105454" y="104888"/>
                    <a:pt x="105454" y="104888"/>
                    <a:pt x="105454" y="104888"/>
                  </a:cubicBezTo>
                  <a:cubicBezTo>
                    <a:pt x="105454" y="107555"/>
                    <a:pt x="98181" y="110222"/>
                    <a:pt x="87272" y="111111"/>
                  </a:cubicBezTo>
                  <a:cubicBezTo>
                    <a:pt x="87272" y="83555"/>
                    <a:pt x="87272" y="83555"/>
                    <a:pt x="87272" y="83555"/>
                  </a:cubicBezTo>
                  <a:cubicBezTo>
                    <a:pt x="87272" y="83555"/>
                    <a:pt x="87272" y="83555"/>
                    <a:pt x="87272" y="83555"/>
                  </a:cubicBezTo>
                  <a:cubicBezTo>
                    <a:pt x="87272" y="24000"/>
                    <a:pt x="87272" y="24000"/>
                    <a:pt x="87272" y="24000"/>
                  </a:cubicBezTo>
                  <a:cubicBezTo>
                    <a:pt x="87272" y="24000"/>
                    <a:pt x="87272" y="24000"/>
                    <a:pt x="87272" y="23111"/>
                  </a:cubicBezTo>
                  <a:cubicBezTo>
                    <a:pt x="87272" y="23111"/>
                    <a:pt x="87272" y="23111"/>
                    <a:pt x="87272" y="23111"/>
                  </a:cubicBezTo>
                  <a:cubicBezTo>
                    <a:pt x="87272" y="23111"/>
                    <a:pt x="87272" y="23111"/>
                    <a:pt x="87272" y="23111"/>
                  </a:cubicBezTo>
                  <a:cubicBezTo>
                    <a:pt x="87272" y="23111"/>
                    <a:pt x="87272" y="23111"/>
                    <a:pt x="87272" y="23111"/>
                  </a:cubicBezTo>
                  <a:cubicBezTo>
                    <a:pt x="50909" y="1777"/>
                    <a:pt x="50909" y="1777"/>
                    <a:pt x="50909" y="1777"/>
                  </a:cubicBezTo>
                  <a:cubicBezTo>
                    <a:pt x="50909" y="888"/>
                    <a:pt x="47272" y="0"/>
                    <a:pt x="43636" y="0"/>
                  </a:cubicBezTo>
                  <a:cubicBezTo>
                    <a:pt x="40000" y="0"/>
                    <a:pt x="36363" y="888"/>
                    <a:pt x="36363" y="1777"/>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4000"/>
                    <a:pt x="0" y="24000"/>
                    <a:pt x="0" y="24000"/>
                  </a:cubicBezTo>
                  <a:cubicBezTo>
                    <a:pt x="0" y="83555"/>
                    <a:pt x="0" y="83555"/>
                    <a:pt x="0" y="83555"/>
                  </a:cubicBezTo>
                  <a:cubicBezTo>
                    <a:pt x="0" y="117333"/>
                    <a:pt x="0" y="117333"/>
                    <a:pt x="0" y="117333"/>
                  </a:cubicBezTo>
                  <a:cubicBezTo>
                    <a:pt x="0" y="118222"/>
                    <a:pt x="0" y="119111"/>
                    <a:pt x="3636" y="119111"/>
                  </a:cubicBezTo>
                  <a:cubicBezTo>
                    <a:pt x="3636" y="119111"/>
                    <a:pt x="7272" y="120000"/>
                    <a:pt x="7272" y="120000"/>
                  </a:cubicBezTo>
                  <a:cubicBezTo>
                    <a:pt x="76363" y="120000"/>
                    <a:pt x="76363" y="120000"/>
                    <a:pt x="76363" y="120000"/>
                  </a:cubicBezTo>
                  <a:cubicBezTo>
                    <a:pt x="83636" y="120000"/>
                    <a:pt x="87272" y="119111"/>
                    <a:pt x="87272" y="117333"/>
                  </a:cubicBezTo>
                  <a:cubicBezTo>
                    <a:pt x="87272" y="115555"/>
                    <a:pt x="87272" y="115555"/>
                    <a:pt x="87272" y="115555"/>
                  </a:cubicBezTo>
                  <a:cubicBezTo>
                    <a:pt x="105454" y="114666"/>
                    <a:pt x="120000" y="110222"/>
                    <a:pt x="120000" y="104888"/>
                  </a:cubicBezTo>
                  <a:cubicBezTo>
                    <a:pt x="120000" y="70222"/>
                    <a:pt x="120000" y="70222"/>
                    <a:pt x="120000" y="70222"/>
                  </a:cubicBezTo>
                  <a:cubicBezTo>
                    <a:pt x="120000" y="69333"/>
                    <a:pt x="116363" y="68444"/>
                    <a:pt x="112727" y="68444"/>
                  </a:cubicBezTo>
                  <a:close/>
                  <a:moveTo>
                    <a:pt x="69090" y="80888"/>
                  </a:moveTo>
                  <a:cubicBezTo>
                    <a:pt x="18181" y="80888"/>
                    <a:pt x="18181" y="80888"/>
                    <a:pt x="18181" y="80888"/>
                  </a:cubicBezTo>
                  <a:cubicBezTo>
                    <a:pt x="18181" y="25777"/>
                    <a:pt x="18181" y="25777"/>
                    <a:pt x="18181" y="25777"/>
                  </a:cubicBezTo>
                  <a:cubicBezTo>
                    <a:pt x="69090" y="25777"/>
                    <a:pt x="69090" y="25777"/>
                    <a:pt x="69090" y="25777"/>
                  </a:cubicBezTo>
                  <a:lnTo>
                    <a:pt x="69090" y="80888"/>
                  </a:lnTo>
                  <a:close/>
                  <a:moveTo>
                    <a:pt x="43636" y="8000"/>
                  </a:moveTo>
                  <a:cubicBezTo>
                    <a:pt x="65454" y="21333"/>
                    <a:pt x="65454" y="21333"/>
                    <a:pt x="65454" y="21333"/>
                  </a:cubicBezTo>
                  <a:cubicBezTo>
                    <a:pt x="21818" y="21333"/>
                    <a:pt x="21818" y="21333"/>
                    <a:pt x="21818" y="21333"/>
                  </a:cubicBezTo>
                  <a:lnTo>
                    <a:pt x="43636" y="8000"/>
                  </a:lnTo>
                  <a:close/>
                  <a:moveTo>
                    <a:pt x="18181" y="115555"/>
                  </a:moveTo>
                  <a:cubicBezTo>
                    <a:pt x="18181" y="85333"/>
                    <a:pt x="18181" y="85333"/>
                    <a:pt x="18181" y="85333"/>
                  </a:cubicBezTo>
                  <a:cubicBezTo>
                    <a:pt x="69090" y="85333"/>
                    <a:pt x="69090" y="85333"/>
                    <a:pt x="69090" y="85333"/>
                  </a:cubicBezTo>
                  <a:cubicBezTo>
                    <a:pt x="69090" y="115555"/>
                    <a:pt x="69090" y="115555"/>
                    <a:pt x="69090" y="115555"/>
                  </a:cubicBezTo>
                  <a:lnTo>
                    <a:pt x="18181" y="11555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5"/>
            <p:cNvSpPr/>
            <p:nvPr/>
          </p:nvSpPr>
          <p:spPr>
            <a:xfrm>
              <a:off x="207963" y="855663"/>
              <a:ext cx="711300" cy="1701900"/>
            </a:xfrm>
            <a:custGeom>
              <a:avLst/>
              <a:gdLst/>
              <a:ahLst/>
              <a:cxnLst/>
              <a:rect l="l" t="t" r="r" b="b"/>
              <a:pathLst>
                <a:path w="120000" h="120000" extrusionOk="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9" name="Google Shape;99;p5"/>
          <p:cNvGrpSpPr/>
          <p:nvPr/>
        </p:nvGrpSpPr>
        <p:grpSpPr>
          <a:xfrm>
            <a:off x="7106138" y="2674863"/>
            <a:ext cx="1551087" cy="2468625"/>
            <a:chOff x="715963" y="3538538"/>
            <a:chExt cx="1551087" cy="2468625"/>
          </a:xfrm>
        </p:grpSpPr>
        <p:sp>
          <p:nvSpPr>
            <p:cNvPr id="100" name="Google Shape;100;p5"/>
            <p:cNvSpPr/>
            <p:nvPr/>
          </p:nvSpPr>
          <p:spPr>
            <a:xfrm>
              <a:off x="785813" y="4429125"/>
              <a:ext cx="15900" cy="33300"/>
            </a:xfrm>
            <a:custGeom>
              <a:avLst/>
              <a:gdLst/>
              <a:ahLst/>
              <a:cxnLst/>
              <a:rect l="l" t="t" r="r" b="b"/>
              <a:pathLst>
                <a:path w="120000" h="120000" extrusionOk="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5"/>
            <p:cNvSpPr/>
            <p:nvPr/>
          </p:nvSpPr>
          <p:spPr>
            <a:xfrm>
              <a:off x="817563" y="4429125"/>
              <a:ext cx="15900" cy="33300"/>
            </a:xfrm>
            <a:custGeom>
              <a:avLst/>
              <a:gdLst/>
              <a:ahLst/>
              <a:cxnLst/>
              <a:rect l="l" t="t" r="r" b="b"/>
              <a:pathLst>
                <a:path w="120000" h="120000" extrusionOk="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5"/>
            <p:cNvSpPr/>
            <p:nvPr/>
          </p:nvSpPr>
          <p:spPr>
            <a:xfrm>
              <a:off x="715963" y="4392613"/>
              <a:ext cx="187200" cy="401700"/>
            </a:xfrm>
            <a:custGeom>
              <a:avLst/>
              <a:gdLst/>
              <a:ahLst/>
              <a:cxnLst/>
              <a:rect l="l" t="t" r="r" b="b"/>
              <a:pathLst>
                <a:path w="120000" h="120000" extrusionOk="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5"/>
            <p:cNvSpPr/>
            <p:nvPr/>
          </p:nvSpPr>
          <p:spPr>
            <a:xfrm>
              <a:off x="758825" y="4521200"/>
              <a:ext cx="101700" cy="27000"/>
            </a:xfrm>
            <a:custGeom>
              <a:avLst/>
              <a:gdLst/>
              <a:ahLst/>
              <a:cxnLst/>
              <a:rect l="l" t="t" r="r" b="b"/>
              <a:pathLst>
                <a:path w="120000" h="120000" extrusionOk="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5"/>
            <p:cNvSpPr/>
            <p:nvPr/>
          </p:nvSpPr>
          <p:spPr>
            <a:xfrm>
              <a:off x="1293813" y="4230688"/>
              <a:ext cx="523800" cy="371400"/>
            </a:xfrm>
            <a:custGeom>
              <a:avLst/>
              <a:gdLst/>
              <a:ahLst/>
              <a:cxnLst/>
              <a:rect l="l" t="t" r="r" b="b"/>
              <a:pathLst>
                <a:path w="120000" h="120000" extrusionOk="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5"/>
            <p:cNvSpPr/>
            <p:nvPr/>
          </p:nvSpPr>
          <p:spPr>
            <a:xfrm>
              <a:off x="1106488" y="3538538"/>
              <a:ext cx="936600" cy="1255800"/>
            </a:xfrm>
            <a:custGeom>
              <a:avLst/>
              <a:gdLst/>
              <a:ahLst/>
              <a:cxnLst/>
              <a:rect l="l" t="t" r="r" b="b"/>
              <a:pathLst>
                <a:path w="120000" h="120000" extrusionOk="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5"/>
            <p:cNvSpPr/>
            <p:nvPr/>
          </p:nvSpPr>
          <p:spPr>
            <a:xfrm>
              <a:off x="1293813" y="3748088"/>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5"/>
            <p:cNvSpPr/>
            <p:nvPr/>
          </p:nvSpPr>
          <p:spPr>
            <a:xfrm>
              <a:off x="1293813" y="3919538"/>
              <a:ext cx="250800" cy="27000"/>
            </a:xfrm>
            <a:custGeom>
              <a:avLst/>
              <a:gdLst/>
              <a:ahLst/>
              <a:cxnLst/>
              <a:rect l="l" t="t" r="r" b="b"/>
              <a:pathLst>
                <a:path w="120000" h="120000" extrusionOk="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5"/>
            <p:cNvSpPr/>
            <p:nvPr/>
          </p:nvSpPr>
          <p:spPr>
            <a:xfrm>
              <a:off x="1325563" y="4048125"/>
              <a:ext cx="480900" cy="301500"/>
            </a:xfrm>
            <a:custGeom>
              <a:avLst/>
              <a:gdLst/>
              <a:ahLst/>
              <a:cxnLst/>
              <a:rect l="l" t="t" r="r" b="b"/>
              <a:pathLst>
                <a:path w="120000" h="120000" extrusionOk="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5"/>
            <p:cNvSpPr/>
            <p:nvPr/>
          </p:nvSpPr>
          <p:spPr>
            <a:xfrm>
              <a:off x="1293813" y="3833813"/>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5"/>
            <p:cNvSpPr/>
            <p:nvPr/>
          </p:nvSpPr>
          <p:spPr>
            <a:xfrm>
              <a:off x="1555750" y="4462463"/>
              <a:ext cx="711300" cy="1544700"/>
            </a:xfrm>
            <a:custGeom>
              <a:avLst/>
              <a:gdLst/>
              <a:ahLst/>
              <a:cxnLst/>
              <a:rect l="l" t="t" r="r" b="b"/>
              <a:pathLst>
                <a:path w="120000" h="120000" extrusionOk="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11"/>
        <p:cNvGrpSpPr/>
        <p:nvPr/>
      </p:nvGrpSpPr>
      <p:grpSpPr>
        <a:xfrm>
          <a:off x="0" y="0"/>
          <a:ext cx="0" cy="0"/>
          <a:chOff x="0" y="0"/>
          <a:chExt cx="0" cy="0"/>
        </a:xfrm>
      </p:grpSpPr>
      <p:sp>
        <p:nvSpPr>
          <p:cNvPr id="112" name="Google Shape;112;p6"/>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15" name="Google Shape;115;p6"/>
          <p:cNvSpPr txBox="1">
            <a:spLocks noGrp="1"/>
          </p:cNvSpPr>
          <p:nvPr>
            <p:ph type="body" idx="1"/>
          </p:nvPr>
        </p:nvSpPr>
        <p:spPr>
          <a:xfrm>
            <a:off x="457200" y="1672300"/>
            <a:ext cx="2494200" cy="31551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16" name="Google Shape;116;p6"/>
          <p:cNvSpPr txBox="1">
            <a:spLocks noGrp="1"/>
          </p:cNvSpPr>
          <p:nvPr>
            <p:ph type="body" idx="2"/>
          </p:nvPr>
        </p:nvSpPr>
        <p:spPr>
          <a:xfrm>
            <a:off x="3101652" y="1672300"/>
            <a:ext cx="2494200" cy="31551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17" name="Google Shape;117;p6"/>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118" name="Google Shape;118;p6"/>
          <p:cNvGrpSpPr/>
          <p:nvPr/>
        </p:nvGrpSpPr>
        <p:grpSpPr>
          <a:xfrm>
            <a:off x="6489150" y="0"/>
            <a:ext cx="1882725" cy="2446200"/>
            <a:chOff x="3357563" y="850900"/>
            <a:chExt cx="1882725" cy="2446200"/>
          </a:xfrm>
        </p:grpSpPr>
        <p:sp>
          <p:nvSpPr>
            <p:cNvPr id="119" name="Google Shape;119;p6"/>
            <p:cNvSpPr/>
            <p:nvPr/>
          </p:nvSpPr>
          <p:spPr>
            <a:xfrm>
              <a:off x="3833813" y="2476500"/>
              <a:ext cx="27000" cy="27000"/>
            </a:xfrm>
            <a:custGeom>
              <a:avLst/>
              <a:gdLst/>
              <a:ahLst/>
              <a:cxnLst/>
              <a:rect l="l" t="t" r="r" b="b"/>
              <a:pathLst>
                <a:path w="120000" h="120000" extrusionOk="0">
                  <a:moveTo>
                    <a:pt x="98823" y="0"/>
                  </a:moveTo>
                  <a:lnTo>
                    <a:pt x="0" y="0"/>
                  </a:lnTo>
                  <a:lnTo>
                    <a:pt x="0" y="120000"/>
                  </a:lnTo>
                  <a:lnTo>
                    <a:pt x="120000" y="120000"/>
                  </a:lnTo>
                  <a:lnTo>
                    <a:pt x="9882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6"/>
            <p:cNvSpPr/>
            <p:nvPr/>
          </p:nvSpPr>
          <p:spPr>
            <a:xfrm>
              <a:off x="3736975" y="2476500"/>
              <a:ext cx="577800" cy="579300"/>
            </a:xfrm>
            <a:custGeom>
              <a:avLst/>
              <a:gdLst/>
              <a:ahLst/>
              <a:cxnLst/>
              <a:rect l="l" t="t" r="r" b="b"/>
              <a:pathLst>
                <a:path w="120000" h="120000" extrusionOk="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6"/>
            <p:cNvSpPr/>
            <p:nvPr/>
          </p:nvSpPr>
          <p:spPr>
            <a:xfrm>
              <a:off x="4829175" y="2943225"/>
              <a:ext cx="250800" cy="252300"/>
            </a:xfrm>
            <a:custGeom>
              <a:avLst/>
              <a:gdLst/>
              <a:ahLst/>
              <a:cxnLst/>
              <a:rect l="l" t="t" r="r" b="b"/>
              <a:pathLst>
                <a:path w="120000" h="120000" extrusionOk="0">
                  <a:moveTo>
                    <a:pt x="58723" y="120000"/>
                  </a:moveTo>
                  <a:cubicBezTo>
                    <a:pt x="25531" y="120000"/>
                    <a:pt x="0" y="91914"/>
                    <a:pt x="0" y="58723"/>
                  </a:cubicBezTo>
                  <a:cubicBezTo>
                    <a:pt x="0" y="28085"/>
                    <a:pt x="25531" y="0"/>
                    <a:pt x="58723" y="0"/>
                  </a:cubicBezTo>
                  <a:cubicBezTo>
                    <a:pt x="91914" y="0"/>
                    <a:pt x="120000" y="28085"/>
                    <a:pt x="120000" y="58723"/>
                  </a:cubicBezTo>
                  <a:cubicBezTo>
                    <a:pt x="120000" y="91914"/>
                    <a:pt x="91914" y="120000"/>
                    <a:pt x="58723" y="120000"/>
                  </a:cubicBezTo>
                  <a:close/>
                  <a:moveTo>
                    <a:pt x="58723" y="12765"/>
                  </a:moveTo>
                  <a:cubicBezTo>
                    <a:pt x="33191" y="12765"/>
                    <a:pt x="12765" y="33191"/>
                    <a:pt x="12765" y="58723"/>
                  </a:cubicBezTo>
                  <a:cubicBezTo>
                    <a:pt x="12765" y="86808"/>
                    <a:pt x="33191" y="107234"/>
                    <a:pt x="58723" y="107234"/>
                  </a:cubicBezTo>
                  <a:cubicBezTo>
                    <a:pt x="84255" y="107234"/>
                    <a:pt x="104680" y="86808"/>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6"/>
            <p:cNvSpPr/>
            <p:nvPr/>
          </p:nvSpPr>
          <p:spPr>
            <a:xfrm>
              <a:off x="4887913" y="2825750"/>
              <a:ext cx="250800" cy="252300"/>
            </a:xfrm>
            <a:custGeom>
              <a:avLst/>
              <a:gdLst/>
              <a:ahLst/>
              <a:cxnLst/>
              <a:rect l="l" t="t" r="r" b="b"/>
              <a:pathLst>
                <a:path w="120000" h="120000" extrusionOk="0">
                  <a:moveTo>
                    <a:pt x="102127" y="40851"/>
                  </a:moveTo>
                  <a:cubicBezTo>
                    <a:pt x="104680" y="45957"/>
                    <a:pt x="104680" y="53617"/>
                    <a:pt x="104680" y="58723"/>
                  </a:cubicBezTo>
                  <a:cubicBezTo>
                    <a:pt x="104680" y="84255"/>
                    <a:pt x="84255" y="107234"/>
                    <a:pt x="58723" y="107234"/>
                  </a:cubicBezTo>
                  <a:cubicBezTo>
                    <a:pt x="33191" y="107234"/>
                    <a:pt x="12765" y="84255"/>
                    <a:pt x="12765" y="58723"/>
                  </a:cubicBezTo>
                  <a:cubicBezTo>
                    <a:pt x="12765" y="33191"/>
                    <a:pt x="33191" y="12765"/>
                    <a:pt x="58723" y="12765"/>
                  </a:cubicBezTo>
                  <a:cubicBezTo>
                    <a:pt x="66382" y="12765"/>
                    <a:pt x="74042" y="15319"/>
                    <a:pt x="79148" y="17872"/>
                  </a:cubicBezTo>
                  <a:cubicBezTo>
                    <a:pt x="79148" y="15319"/>
                    <a:pt x="79148" y="10212"/>
                    <a:pt x="76595" y="7659"/>
                  </a:cubicBezTo>
                  <a:cubicBezTo>
                    <a:pt x="76595" y="5106"/>
                    <a:pt x="76595" y="5106"/>
                    <a:pt x="76595" y="2553"/>
                  </a:cubicBezTo>
                  <a:cubicBezTo>
                    <a:pt x="71489" y="0"/>
                    <a:pt x="66382" y="0"/>
                    <a:pt x="58723" y="0"/>
                  </a:cubicBezTo>
                  <a:cubicBezTo>
                    <a:pt x="25531" y="0"/>
                    <a:pt x="0" y="25531"/>
                    <a:pt x="0" y="58723"/>
                  </a:cubicBezTo>
                  <a:cubicBezTo>
                    <a:pt x="0" y="91914"/>
                    <a:pt x="25531" y="120000"/>
                    <a:pt x="58723" y="120000"/>
                  </a:cubicBezTo>
                  <a:cubicBezTo>
                    <a:pt x="91914" y="120000"/>
                    <a:pt x="120000" y="91914"/>
                    <a:pt x="120000" y="58723"/>
                  </a:cubicBezTo>
                  <a:cubicBezTo>
                    <a:pt x="120000" y="53617"/>
                    <a:pt x="117446" y="45957"/>
                    <a:pt x="114893" y="38297"/>
                  </a:cubicBezTo>
                  <a:cubicBezTo>
                    <a:pt x="109787" y="38297"/>
                    <a:pt x="107234" y="40851"/>
                    <a:pt x="102127" y="4085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6"/>
            <p:cNvSpPr/>
            <p:nvPr/>
          </p:nvSpPr>
          <p:spPr>
            <a:xfrm>
              <a:off x="4770438" y="2825750"/>
              <a:ext cx="250800" cy="252300"/>
            </a:xfrm>
            <a:custGeom>
              <a:avLst/>
              <a:gdLst/>
              <a:ahLst/>
              <a:cxnLst/>
              <a:rect l="l" t="t" r="r" b="b"/>
              <a:pathLst>
                <a:path w="120000" h="120000" extrusionOk="0">
                  <a:moveTo>
                    <a:pt x="58723" y="120000"/>
                  </a:moveTo>
                  <a:cubicBezTo>
                    <a:pt x="25531" y="120000"/>
                    <a:pt x="0" y="91914"/>
                    <a:pt x="0" y="58723"/>
                  </a:cubicBezTo>
                  <a:cubicBezTo>
                    <a:pt x="0" y="25531"/>
                    <a:pt x="25531" y="0"/>
                    <a:pt x="58723" y="0"/>
                  </a:cubicBezTo>
                  <a:cubicBezTo>
                    <a:pt x="91914" y="0"/>
                    <a:pt x="120000" y="25531"/>
                    <a:pt x="120000" y="58723"/>
                  </a:cubicBezTo>
                  <a:cubicBezTo>
                    <a:pt x="120000" y="91914"/>
                    <a:pt x="91914" y="120000"/>
                    <a:pt x="58723" y="120000"/>
                  </a:cubicBezTo>
                  <a:close/>
                  <a:moveTo>
                    <a:pt x="58723" y="12765"/>
                  </a:moveTo>
                  <a:cubicBezTo>
                    <a:pt x="33191" y="12765"/>
                    <a:pt x="12765" y="33191"/>
                    <a:pt x="12765" y="58723"/>
                  </a:cubicBezTo>
                  <a:cubicBezTo>
                    <a:pt x="12765" y="84255"/>
                    <a:pt x="33191" y="107234"/>
                    <a:pt x="58723" y="107234"/>
                  </a:cubicBezTo>
                  <a:cubicBezTo>
                    <a:pt x="84255" y="107234"/>
                    <a:pt x="104680" y="84255"/>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6"/>
            <p:cNvSpPr/>
            <p:nvPr/>
          </p:nvSpPr>
          <p:spPr>
            <a:xfrm>
              <a:off x="4448175" y="1768475"/>
              <a:ext cx="577800" cy="579300"/>
            </a:xfrm>
            <a:custGeom>
              <a:avLst/>
              <a:gdLst/>
              <a:ahLst/>
              <a:cxnLst/>
              <a:rect l="l" t="t" r="r" b="b"/>
              <a:pathLst>
                <a:path w="120000" h="120000" extrusionOk="0">
                  <a:moveTo>
                    <a:pt x="116666" y="120000"/>
                  </a:moveTo>
                  <a:cubicBezTo>
                    <a:pt x="2222" y="120000"/>
                    <a:pt x="2222" y="120000"/>
                    <a:pt x="2222" y="120000"/>
                  </a:cubicBezTo>
                  <a:cubicBezTo>
                    <a:pt x="1111" y="120000"/>
                    <a:pt x="0" y="118888"/>
                    <a:pt x="0" y="116666"/>
                  </a:cubicBezTo>
                  <a:cubicBezTo>
                    <a:pt x="0" y="2222"/>
                    <a:pt x="0" y="2222"/>
                    <a:pt x="0" y="2222"/>
                  </a:cubicBezTo>
                  <a:cubicBezTo>
                    <a:pt x="0" y="1111"/>
                    <a:pt x="1111" y="0"/>
                    <a:pt x="2222" y="0"/>
                  </a:cubicBezTo>
                  <a:cubicBezTo>
                    <a:pt x="82222" y="0"/>
                    <a:pt x="82222" y="0"/>
                    <a:pt x="82222" y="0"/>
                  </a:cubicBezTo>
                  <a:cubicBezTo>
                    <a:pt x="83333" y="0"/>
                    <a:pt x="83333" y="0"/>
                    <a:pt x="84444" y="1111"/>
                  </a:cubicBezTo>
                  <a:cubicBezTo>
                    <a:pt x="118888" y="35555"/>
                    <a:pt x="118888" y="35555"/>
                    <a:pt x="118888" y="35555"/>
                  </a:cubicBezTo>
                  <a:cubicBezTo>
                    <a:pt x="120000" y="35555"/>
                    <a:pt x="120000" y="36666"/>
                    <a:pt x="120000" y="37777"/>
                  </a:cubicBezTo>
                  <a:cubicBezTo>
                    <a:pt x="120000" y="116666"/>
                    <a:pt x="120000" y="116666"/>
                    <a:pt x="120000" y="116666"/>
                  </a:cubicBezTo>
                  <a:cubicBezTo>
                    <a:pt x="120000" y="118888"/>
                    <a:pt x="118888" y="120000"/>
                    <a:pt x="116666" y="120000"/>
                  </a:cubicBezTo>
                  <a:close/>
                  <a:moveTo>
                    <a:pt x="5555" y="114444"/>
                  </a:moveTo>
                  <a:cubicBezTo>
                    <a:pt x="114444" y="114444"/>
                    <a:pt x="114444" y="114444"/>
                    <a:pt x="114444" y="114444"/>
                  </a:cubicBezTo>
                  <a:cubicBezTo>
                    <a:pt x="114444" y="38888"/>
                    <a:pt x="114444" y="38888"/>
                    <a:pt x="114444" y="38888"/>
                  </a:cubicBezTo>
                  <a:cubicBezTo>
                    <a:pt x="81111" y="5555"/>
                    <a:pt x="81111" y="5555"/>
                    <a:pt x="81111" y="5555"/>
                  </a:cubicBezTo>
                  <a:cubicBezTo>
                    <a:pt x="5555" y="5555"/>
                    <a:pt x="5555" y="5555"/>
                    <a:pt x="5555" y="5555"/>
                  </a:cubicBezTo>
                  <a:lnTo>
                    <a:pt x="5555" y="11444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6"/>
            <p:cNvSpPr/>
            <p:nvPr/>
          </p:nvSpPr>
          <p:spPr>
            <a:xfrm>
              <a:off x="4829175" y="1779588"/>
              <a:ext cx="180900" cy="182700"/>
            </a:xfrm>
            <a:custGeom>
              <a:avLst/>
              <a:gdLst/>
              <a:ahLst/>
              <a:cxnLst/>
              <a:rect l="l" t="t" r="r" b="b"/>
              <a:pathLst>
                <a:path w="120000" h="120000" extrusionOk="0">
                  <a:moveTo>
                    <a:pt x="120000" y="120000"/>
                  </a:moveTo>
                  <a:cubicBezTo>
                    <a:pt x="10588" y="120000"/>
                    <a:pt x="10588" y="120000"/>
                    <a:pt x="10588" y="120000"/>
                  </a:cubicBezTo>
                  <a:cubicBezTo>
                    <a:pt x="3529" y="120000"/>
                    <a:pt x="0" y="116470"/>
                    <a:pt x="0" y="11294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6"/>
            <p:cNvSpPr/>
            <p:nvPr/>
          </p:nvSpPr>
          <p:spPr>
            <a:xfrm>
              <a:off x="4662488" y="2717800"/>
              <a:ext cx="577800" cy="579300"/>
            </a:xfrm>
            <a:custGeom>
              <a:avLst/>
              <a:gdLst/>
              <a:ahLst/>
              <a:cxnLst/>
              <a:rect l="l" t="t" r="r" b="b"/>
              <a:pathLst>
                <a:path w="120000" h="120000" extrusionOk="0">
                  <a:moveTo>
                    <a:pt x="117777" y="120000"/>
                  </a:moveTo>
                  <a:cubicBezTo>
                    <a:pt x="3333" y="120000"/>
                    <a:pt x="3333" y="120000"/>
                    <a:pt x="3333" y="120000"/>
                  </a:cubicBezTo>
                  <a:cubicBezTo>
                    <a:pt x="1111" y="120000"/>
                    <a:pt x="0" y="118888"/>
                    <a:pt x="0" y="117777"/>
                  </a:cubicBezTo>
                  <a:cubicBezTo>
                    <a:pt x="0" y="3333"/>
                    <a:pt x="0" y="3333"/>
                    <a:pt x="0" y="3333"/>
                  </a:cubicBezTo>
                  <a:cubicBezTo>
                    <a:pt x="0" y="2222"/>
                    <a:pt x="1111" y="0"/>
                    <a:pt x="3333" y="0"/>
                  </a:cubicBezTo>
                  <a:cubicBezTo>
                    <a:pt x="82222" y="0"/>
                    <a:pt x="82222" y="0"/>
                    <a:pt x="82222" y="0"/>
                  </a:cubicBezTo>
                  <a:cubicBezTo>
                    <a:pt x="83333" y="0"/>
                    <a:pt x="84444" y="1111"/>
                    <a:pt x="84444" y="1111"/>
                  </a:cubicBezTo>
                  <a:cubicBezTo>
                    <a:pt x="120000" y="35555"/>
                    <a:pt x="120000" y="35555"/>
                    <a:pt x="120000" y="35555"/>
                  </a:cubicBezTo>
                  <a:cubicBezTo>
                    <a:pt x="120000" y="36666"/>
                    <a:pt x="120000" y="37777"/>
                    <a:pt x="120000" y="37777"/>
                  </a:cubicBezTo>
                  <a:cubicBezTo>
                    <a:pt x="120000" y="117777"/>
                    <a:pt x="120000" y="117777"/>
                    <a:pt x="120000" y="117777"/>
                  </a:cubicBezTo>
                  <a:cubicBezTo>
                    <a:pt x="120000" y="118888"/>
                    <a:pt x="118888" y="120000"/>
                    <a:pt x="117777" y="120000"/>
                  </a:cubicBezTo>
                  <a:close/>
                  <a:moveTo>
                    <a:pt x="5555" y="114444"/>
                  </a:moveTo>
                  <a:cubicBezTo>
                    <a:pt x="114444" y="114444"/>
                    <a:pt x="114444" y="114444"/>
                    <a:pt x="114444" y="114444"/>
                  </a:cubicBezTo>
                  <a:cubicBezTo>
                    <a:pt x="114444" y="38888"/>
                    <a:pt x="114444" y="38888"/>
                    <a:pt x="114444" y="38888"/>
                  </a:cubicBezTo>
                  <a:cubicBezTo>
                    <a:pt x="81111" y="6666"/>
                    <a:pt x="81111" y="6666"/>
                    <a:pt x="81111" y="6666"/>
                  </a:cubicBezTo>
                  <a:cubicBezTo>
                    <a:pt x="5555" y="6666"/>
                    <a:pt x="5555" y="6666"/>
                    <a:pt x="5555" y="6666"/>
                  </a:cubicBezTo>
                  <a:lnTo>
                    <a:pt x="5555" y="11444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6"/>
            <p:cNvSpPr/>
            <p:nvPr/>
          </p:nvSpPr>
          <p:spPr>
            <a:xfrm>
              <a:off x="5048250" y="2733675"/>
              <a:ext cx="180900" cy="182700"/>
            </a:xfrm>
            <a:custGeom>
              <a:avLst/>
              <a:gdLst/>
              <a:ahLst/>
              <a:cxnLst/>
              <a:rect l="l" t="t" r="r" b="b"/>
              <a:pathLst>
                <a:path w="120000" h="120000" extrusionOk="0">
                  <a:moveTo>
                    <a:pt x="120000" y="120000"/>
                  </a:moveTo>
                  <a:cubicBezTo>
                    <a:pt x="7058" y="120000"/>
                    <a:pt x="7058" y="120000"/>
                    <a:pt x="7058" y="120000"/>
                  </a:cubicBezTo>
                  <a:cubicBezTo>
                    <a:pt x="3529" y="120000"/>
                    <a:pt x="0" y="116470"/>
                    <a:pt x="0" y="10941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6"/>
            <p:cNvSpPr/>
            <p:nvPr/>
          </p:nvSpPr>
          <p:spPr>
            <a:xfrm>
              <a:off x="4529138" y="2149475"/>
              <a:ext cx="379500" cy="81000"/>
            </a:xfrm>
            <a:custGeom>
              <a:avLst/>
              <a:gdLst/>
              <a:ahLst/>
              <a:cxnLst/>
              <a:rect l="l" t="t" r="r" b="b"/>
              <a:pathLst>
                <a:path w="120000" h="120000" extrusionOk="0">
                  <a:moveTo>
                    <a:pt x="81126" y="112000"/>
                  </a:moveTo>
                  <a:cubicBezTo>
                    <a:pt x="76056" y="112000"/>
                    <a:pt x="69295" y="104000"/>
                    <a:pt x="67605" y="88000"/>
                  </a:cubicBezTo>
                  <a:cubicBezTo>
                    <a:pt x="65915" y="80000"/>
                    <a:pt x="65915" y="72000"/>
                    <a:pt x="65915" y="64000"/>
                  </a:cubicBezTo>
                  <a:cubicBezTo>
                    <a:pt x="64225" y="64000"/>
                    <a:pt x="64225" y="56000"/>
                    <a:pt x="64225" y="56000"/>
                  </a:cubicBezTo>
                  <a:cubicBezTo>
                    <a:pt x="60845" y="48000"/>
                    <a:pt x="57464" y="56000"/>
                    <a:pt x="54084" y="64000"/>
                  </a:cubicBezTo>
                  <a:cubicBezTo>
                    <a:pt x="54084" y="64000"/>
                    <a:pt x="52394" y="72000"/>
                    <a:pt x="50704" y="72000"/>
                  </a:cubicBezTo>
                  <a:cubicBezTo>
                    <a:pt x="49014" y="88000"/>
                    <a:pt x="47323" y="96000"/>
                    <a:pt x="42253" y="104000"/>
                  </a:cubicBezTo>
                  <a:cubicBezTo>
                    <a:pt x="35492" y="120000"/>
                    <a:pt x="25352" y="104000"/>
                    <a:pt x="20281" y="80000"/>
                  </a:cubicBezTo>
                  <a:cubicBezTo>
                    <a:pt x="18591" y="72000"/>
                    <a:pt x="18591" y="72000"/>
                    <a:pt x="18591" y="64000"/>
                  </a:cubicBezTo>
                  <a:cubicBezTo>
                    <a:pt x="16901" y="56000"/>
                    <a:pt x="15211" y="48000"/>
                    <a:pt x="15211" y="48000"/>
                  </a:cubicBezTo>
                  <a:cubicBezTo>
                    <a:pt x="13521" y="48000"/>
                    <a:pt x="11830" y="56000"/>
                    <a:pt x="10140" y="56000"/>
                  </a:cubicBezTo>
                  <a:cubicBezTo>
                    <a:pt x="10140" y="64000"/>
                    <a:pt x="10140" y="72000"/>
                    <a:pt x="10140" y="80000"/>
                  </a:cubicBezTo>
                  <a:cubicBezTo>
                    <a:pt x="10140" y="80000"/>
                    <a:pt x="10140" y="88000"/>
                    <a:pt x="8450" y="96000"/>
                  </a:cubicBezTo>
                  <a:cubicBezTo>
                    <a:pt x="0" y="88000"/>
                    <a:pt x="0" y="88000"/>
                    <a:pt x="0" y="88000"/>
                  </a:cubicBezTo>
                  <a:cubicBezTo>
                    <a:pt x="1690" y="80000"/>
                    <a:pt x="1690" y="72000"/>
                    <a:pt x="1690" y="72000"/>
                  </a:cubicBezTo>
                  <a:cubicBezTo>
                    <a:pt x="1690" y="64000"/>
                    <a:pt x="1690" y="48000"/>
                    <a:pt x="3380" y="40000"/>
                  </a:cubicBezTo>
                  <a:cubicBezTo>
                    <a:pt x="5070" y="24000"/>
                    <a:pt x="10140" y="0"/>
                    <a:pt x="16901" y="8000"/>
                  </a:cubicBezTo>
                  <a:cubicBezTo>
                    <a:pt x="21971" y="8000"/>
                    <a:pt x="23661" y="32000"/>
                    <a:pt x="25352" y="40000"/>
                  </a:cubicBezTo>
                  <a:cubicBezTo>
                    <a:pt x="25352" y="48000"/>
                    <a:pt x="27042" y="48000"/>
                    <a:pt x="27042" y="56000"/>
                  </a:cubicBezTo>
                  <a:cubicBezTo>
                    <a:pt x="28732" y="64000"/>
                    <a:pt x="35492" y="72000"/>
                    <a:pt x="38873" y="64000"/>
                  </a:cubicBezTo>
                  <a:cubicBezTo>
                    <a:pt x="42253" y="64000"/>
                    <a:pt x="43943" y="56000"/>
                    <a:pt x="45633" y="48000"/>
                  </a:cubicBezTo>
                  <a:cubicBezTo>
                    <a:pt x="47323" y="40000"/>
                    <a:pt x="49014" y="32000"/>
                    <a:pt x="49014" y="32000"/>
                  </a:cubicBezTo>
                  <a:cubicBezTo>
                    <a:pt x="54084" y="8000"/>
                    <a:pt x="62535" y="0"/>
                    <a:pt x="67605" y="16000"/>
                  </a:cubicBezTo>
                  <a:cubicBezTo>
                    <a:pt x="70985" y="32000"/>
                    <a:pt x="72676" y="40000"/>
                    <a:pt x="72676" y="48000"/>
                  </a:cubicBezTo>
                  <a:cubicBezTo>
                    <a:pt x="72676" y="56000"/>
                    <a:pt x="74366" y="56000"/>
                    <a:pt x="74366" y="64000"/>
                  </a:cubicBezTo>
                  <a:cubicBezTo>
                    <a:pt x="76056" y="72000"/>
                    <a:pt x="82816" y="80000"/>
                    <a:pt x="86197" y="64000"/>
                  </a:cubicBezTo>
                  <a:cubicBezTo>
                    <a:pt x="86197" y="64000"/>
                    <a:pt x="87887" y="64000"/>
                    <a:pt x="87887" y="56000"/>
                  </a:cubicBezTo>
                  <a:cubicBezTo>
                    <a:pt x="91267" y="48000"/>
                    <a:pt x="92957" y="40000"/>
                    <a:pt x="96338" y="32000"/>
                  </a:cubicBezTo>
                  <a:cubicBezTo>
                    <a:pt x="101408" y="24000"/>
                    <a:pt x="104788" y="32000"/>
                    <a:pt x="109859" y="40000"/>
                  </a:cubicBezTo>
                  <a:cubicBezTo>
                    <a:pt x="111549" y="48000"/>
                    <a:pt x="114929" y="48000"/>
                    <a:pt x="116619" y="48000"/>
                  </a:cubicBezTo>
                  <a:cubicBezTo>
                    <a:pt x="120000" y="88000"/>
                    <a:pt x="120000" y="88000"/>
                    <a:pt x="120000" y="88000"/>
                  </a:cubicBezTo>
                  <a:cubicBezTo>
                    <a:pt x="114929" y="96000"/>
                    <a:pt x="109859" y="88000"/>
                    <a:pt x="106478" y="80000"/>
                  </a:cubicBezTo>
                  <a:cubicBezTo>
                    <a:pt x="103098" y="72000"/>
                    <a:pt x="101408" y="72000"/>
                    <a:pt x="99718" y="72000"/>
                  </a:cubicBezTo>
                  <a:cubicBezTo>
                    <a:pt x="98028" y="72000"/>
                    <a:pt x="96338" y="80000"/>
                    <a:pt x="94647" y="88000"/>
                  </a:cubicBezTo>
                  <a:cubicBezTo>
                    <a:pt x="92957" y="88000"/>
                    <a:pt x="91267" y="96000"/>
                    <a:pt x="89577" y="104000"/>
                  </a:cubicBezTo>
                  <a:cubicBezTo>
                    <a:pt x="87887" y="112000"/>
                    <a:pt x="84507" y="112000"/>
                    <a:pt x="81126" y="112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6"/>
            <p:cNvSpPr/>
            <p:nvPr/>
          </p:nvSpPr>
          <p:spPr>
            <a:xfrm>
              <a:off x="4529138" y="2063750"/>
              <a:ext cx="401700" cy="63600"/>
            </a:xfrm>
            <a:custGeom>
              <a:avLst/>
              <a:gdLst/>
              <a:ahLst/>
              <a:cxnLst/>
              <a:rect l="l" t="t" r="r" b="b"/>
              <a:pathLst>
                <a:path w="120000" h="120000" extrusionOk="0">
                  <a:moveTo>
                    <a:pt x="46400" y="120000"/>
                  </a:moveTo>
                  <a:cubicBezTo>
                    <a:pt x="41600" y="120000"/>
                    <a:pt x="36800" y="100000"/>
                    <a:pt x="32000" y="90000"/>
                  </a:cubicBezTo>
                  <a:cubicBezTo>
                    <a:pt x="28800" y="80000"/>
                    <a:pt x="27200" y="80000"/>
                    <a:pt x="24000" y="70000"/>
                  </a:cubicBezTo>
                  <a:cubicBezTo>
                    <a:pt x="17600" y="60000"/>
                    <a:pt x="9600" y="60000"/>
                    <a:pt x="4800" y="80000"/>
                  </a:cubicBezTo>
                  <a:cubicBezTo>
                    <a:pt x="0" y="40000"/>
                    <a:pt x="0" y="40000"/>
                    <a:pt x="0" y="40000"/>
                  </a:cubicBezTo>
                  <a:cubicBezTo>
                    <a:pt x="8000" y="10000"/>
                    <a:pt x="17600" y="10000"/>
                    <a:pt x="27200" y="20000"/>
                  </a:cubicBezTo>
                  <a:cubicBezTo>
                    <a:pt x="28800" y="30000"/>
                    <a:pt x="32000" y="40000"/>
                    <a:pt x="35200" y="40000"/>
                  </a:cubicBezTo>
                  <a:cubicBezTo>
                    <a:pt x="40000" y="60000"/>
                    <a:pt x="44800" y="70000"/>
                    <a:pt x="48000" y="70000"/>
                  </a:cubicBezTo>
                  <a:cubicBezTo>
                    <a:pt x="51200" y="60000"/>
                    <a:pt x="54400" y="50000"/>
                    <a:pt x="57600" y="40000"/>
                  </a:cubicBezTo>
                  <a:cubicBezTo>
                    <a:pt x="60800" y="30000"/>
                    <a:pt x="62400" y="20000"/>
                    <a:pt x="64000" y="20000"/>
                  </a:cubicBezTo>
                  <a:cubicBezTo>
                    <a:pt x="68800" y="0"/>
                    <a:pt x="75200" y="0"/>
                    <a:pt x="80000" y="10000"/>
                  </a:cubicBezTo>
                  <a:cubicBezTo>
                    <a:pt x="81600" y="20000"/>
                    <a:pt x="84800" y="30000"/>
                    <a:pt x="84800" y="40000"/>
                  </a:cubicBezTo>
                  <a:cubicBezTo>
                    <a:pt x="92800" y="40000"/>
                    <a:pt x="100800" y="40000"/>
                    <a:pt x="108800" y="40000"/>
                  </a:cubicBezTo>
                  <a:cubicBezTo>
                    <a:pt x="110400" y="40000"/>
                    <a:pt x="112000" y="30000"/>
                    <a:pt x="112000" y="30000"/>
                  </a:cubicBezTo>
                  <a:cubicBezTo>
                    <a:pt x="112000" y="30000"/>
                    <a:pt x="112000" y="40000"/>
                    <a:pt x="112000" y="40000"/>
                  </a:cubicBezTo>
                  <a:cubicBezTo>
                    <a:pt x="120000" y="40000"/>
                    <a:pt x="120000" y="40000"/>
                    <a:pt x="120000" y="40000"/>
                  </a:cubicBezTo>
                  <a:cubicBezTo>
                    <a:pt x="120000" y="70000"/>
                    <a:pt x="116800" y="90000"/>
                    <a:pt x="110400" y="90000"/>
                  </a:cubicBezTo>
                  <a:cubicBezTo>
                    <a:pt x="100800" y="100000"/>
                    <a:pt x="91200" y="100000"/>
                    <a:pt x="83200" y="90000"/>
                  </a:cubicBezTo>
                  <a:cubicBezTo>
                    <a:pt x="80000" y="90000"/>
                    <a:pt x="80000" y="80000"/>
                    <a:pt x="78400" y="70000"/>
                  </a:cubicBezTo>
                  <a:cubicBezTo>
                    <a:pt x="78400" y="70000"/>
                    <a:pt x="78400" y="70000"/>
                    <a:pt x="76800" y="60000"/>
                  </a:cubicBezTo>
                  <a:cubicBezTo>
                    <a:pt x="73600" y="60000"/>
                    <a:pt x="70400" y="60000"/>
                    <a:pt x="67200" y="60000"/>
                  </a:cubicBezTo>
                  <a:cubicBezTo>
                    <a:pt x="65600" y="70000"/>
                    <a:pt x="64000" y="80000"/>
                    <a:pt x="62400" y="80000"/>
                  </a:cubicBezTo>
                  <a:cubicBezTo>
                    <a:pt x="59200" y="100000"/>
                    <a:pt x="54400" y="110000"/>
                    <a:pt x="49600" y="120000"/>
                  </a:cubicBezTo>
                  <a:cubicBezTo>
                    <a:pt x="48000" y="120000"/>
                    <a:pt x="48000" y="120000"/>
                    <a:pt x="46400"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6"/>
            <p:cNvSpPr/>
            <p:nvPr/>
          </p:nvSpPr>
          <p:spPr>
            <a:xfrm>
              <a:off x="4540250" y="1982788"/>
              <a:ext cx="203100" cy="54000"/>
            </a:xfrm>
            <a:custGeom>
              <a:avLst/>
              <a:gdLst/>
              <a:ahLst/>
              <a:cxnLst/>
              <a:rect l="l" t="t" r="r" b="b"/>
              <a:pathLst>
                <a:path w="120000" h="120000" extrusionOk="0">
                  <a:moveTo>
                    <a:pt x="9473" y="120000"/>
                  </a:moveTo>
                  <a:cubicBezTo>
                    <a:pt x="6315" y="120000"/>
                    <a:pt x="3157" y="120000"/>
                    <a:pt x="0" y="120000"/>
                  </a:cubicBezTo>
                  <a:cubicBezTo>
                    <a:pt x="0" y="48000"/>
                    <a:pt x="0" y="48000"/>
                    <a:pt x="0" y="48000"/>
                  </a:cubicBezTo>
                  <a:cubicBezTo>
                    <a:pt x="9473" y="60000"/>
                    <a:pt x="18947" y="60000"/>
                    <a:pt x="25263" y="36000"/>
                  </a:cubicBezTo>
                  <a:cubicBezTo>
                    <a:pt x="25263" y="36000"/>
                    <a:pt x="28421" y="36000"/>
                    <a:pt x="28421" y="36000"/>
                  </a:cubicBezTo>
                  <a:cubicBezTo>
                    <a:pt x="28421" y="24000"/>
                    <a:pt x="31578" y="24000"/>
                    <a:pt x="34736" y="24000"/>
                  </a:cubicBezTo>
                  <a:cubicBezTo>
                    <a:pt x="41052" y="0"/>
                    <a:pt x="53684" y="0"/>
                    <a:pt x="63157" y="24000"/>
                  </a:cubicBezTo>
                  <a:cubicBezTo>
                    <a:pt x="66315" y="24000"/>
                    <a:pt x="69473" y="24000"/>
                    <a:pt x="72631" y="36000"/>
                  </a:cubicBezTo>
                  <a:cubicBezTo>
                    <a:pt x="75789" y="36000"/>
                    <a:pt x="82105" y="48000"/>
                    <a:pt x="85263" y="48000"/>
                  </a:cubicBezTo>
                  <a:cubicBezTo>
                    <a:pt x="94736" y="48000"/>
                    <a:pt x="101052" y="48000"/>
                    <a:pt x="113684" y="24000"/>
                  </a:cubicBezTo>
                  <a:cubicBezTo>
                    <a:pt x="120000" y="72000"/>
                    <a:pt x="120000" y="72000"/>
                    <a:pt x="120000" y="72000"/>
                  </a:cubicBezTo>
                  <a:cubicBezTo>
                    <a:pt x="113684" y="96000"/>
                    <a:pt x="97894" y="120000"/>
                    <a:pt x="85263" y="108000"/>
                  </a:cubicBezTo>
                  <a:cubicBezTo>
                    <a:pt x="75789" y="108000"/>
                    <a:pt x="69473" y="96000"/>
                    <a:pt x="63157" y="84000"/>
                  </a:cubicBezTo>
                  <a:cubicBezTo>
                    <a:pt x="63157" y="84000"/>
                    <a:pt x="60000" y="84000"/>
                    <a:pt x="60000" y="72000"/>
                  </a:cubicBezTo>
                  <a:cubicBezTo>
                    <a:pt x="53684" y="72000"/>
                    <a:pt x="47368" y="60000"/>
                    <a:pt x="41052" y="72000"/>
                  </a:cubicBezTo>
                  <a:cubicBezTo>
                    <a:pt x="41052" y="72000"/>
                    <a:pt x="41052" y="84000"/>
                    <a:pt x="37894" y="84000"/>
                  </a:cubicBezTo>
                  <a:cubicBezTo>
                    <a:pt x="37894" y="84000"/>
                    <a:pt x="34736" y="84000"/>
                    <a:pt x="34736" y="96000"/>
                  </a:cubicBezTo>
                  <a:cubicBezTo>
                    <a:pt x="28421" y="108000"/>
                    <a:pt x="18947" y="120000"/>
                    <a:pt x="9473"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6"/>
            <p:cNvSpPr/>
            <p:nvPr/>
          </p:nvSpPr>
          <p:spPr>
            <a:xfrm>
              <a:off x="3357563" y="850900"/>
              <a:ext cx="807900" cy="1830300"/>
            </a:xfrm>
            <a:custGeom>
              <a:avLst/>
              <a:gdLst/>
              <a:ahLst/>
              <a:cxnLst/>
              <a:rect l="l" t="t" r="r" b="b"/>
              <a:pathLst>
                <a:path w="120000" h="120000" extrusionOk="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2" name="Google Shape;132;p6"/>
          <p:cNvGrpSpPr/>
          <p:nvPr/>
        </p:nvGrpSpPr>
        <p:grpSpPr>
          <a:xfrm>
            <a:off x="6488950" y="3281388"/>
            <a:ext cx="2149388" cy="1862100"/>
            <a:chOff x="3305175" y="4144963"/>
            <a:chExt cx="2149388" cy="1862100"/>
          </a:xfrm>
        </p:grpSpPr>
        <p:sp>
          <p:nvSpPr>
            <p:cNvPr id="133" name="Google Shape;133;p6"/>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6"/>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6"/>
            <p:cNvSpPr/>
            <p:nvPr/>
          </p:nvSpPr>
          <p:spPr>
            <a:xfrm>
              <a:off x="3305175" y="4622800"/>
              <a:ext cx="1106400" cy="831900"/>
            </a:xfrm>
            <a:custGeom>
              <a:avLst/>
              <a:gdLst/>
              <a:ahLst/>
              <a:cxnLst/>
              <a:rect l="l" t="t" r="r" b="b"/>
              <a:pathLst>
                <a:path w="120000" h="120000" extrusionOk="0">
                  <a:moveTo>
                    <a:pt x="120000" y="14709"/>
                  </a:moveTo>
                  <a:cubicBezTo>
                    <a:pt x="120000" y="6193"/>
                    <a:pt x="115362" y="0"/>
                    <a:pt x="108985" y="0"/>
                  </a:cubicBezTo>
                  <a:cubicBezTo>
                    <a:pt x="11594" y="0"/>
                    <a:pt x="11594" y="0"/>
                    <a:pt x="11594" y="0"/>
                  </a:cubicBezTo>
                  <a:cubicBezTo>
                    <a:pt x="5217" y="0"/>
                    <a:pt x="0" y="6193"/>
                    <a:pt x="0" y="14709"/>
                  </a:cubicBezTo>
                  <a:cubicBezTo>
                    <a:pt x="0" y="100645"/>
                    <a:pt x="0" y="100645"/>
                    <a:pt x="0" y="100645"/>
                  </a:cubicBezTo>
                  <a:cubicBezTo>
                    <a:pt x="0" y="102193"/>
                    <a:pt x="579" y="102967"/>
                    <a:pt x="1739" y="102967"/>
                  </a:cubicBezTo>
                  <a:cubicBezTo>
                    <a:pt x="9855" y="102967"/>
                    <a:pt x="9855" y="102967"/>
                    <a:pt x="9855" y="102967"/>
                  </a:cubicBezTo>
                  <a:cubicBezTo>
                    <a:pt x="9855" y="117677"/>
                    <a:pt x="9855" y="117677"/>
                    <a:pt x="9855" y="117677"/>
                  </a:cubicBezTo>
                  <a:cubicBezTo>
                    <a:pt x="9855" y="119225"/>
                    <a:pt x="10434" y="120000"/>
                    <a:pt x="11594" y="120000"/>
                  </a:cubicBezTo>
                  <a:cubicBezTo>
                    <a:pt x="108985" y="120000"/>
                    <a:pt x="108985" y="120000"/>
                    <a:pt x="108985" y="120000"/>
                  </a:cubicBezTo>
                  <a:cubicBezTo>
                    <a:pt x="109565" y="120000"/>
                    <a:pt x="110144" y="119225"/>
                    <a:pt x="110144" y="117677"/>
                  </a:cubicBezTo>
                  <a:cubicBezTo>
                    <a:pt x="110144" y="29419"/>
                    <a:pt x="110144" y="29419"/>
                    <a:pt x="110144" y="29419"/>
                  </a:cubicBezTo>
                  <a:cubicBezTo>
                    <a:pt x="115942" y="28645"/>
                    <a:pt x="120000" y="22451"/>
                    <a:pt x="120000" y="14709"/>
                  </a:cubicBezTo>
                  <a:close/>
                  <a:moveTo>
                    <a:pt x="2898" y="99096"/>
                  </a:moveTo>
                  <a:cubicBezTo>
                    <a:pt x="2898" y="14709"/>
                    <a:pt x="2898" y="14709"/>
                    <a:pt x="2898" y="14709"/>
                  </a:cubicBezTo>
                  <a:cubicBezTo>
                    <a:pt x="2898" y="8516"/>
                    <a:pt x="6956" y="3870"/>
                    <a:pt x="11594" y="3870"/>
                  </a:cubicBezTo>
                  <a:cubicBezTo>
                    <a:pt x="16231" y="3870"/>
                    <a:pt x="19710" y="8516"/>
                    <a:pt x="19710" y="14709"/>
                  </a:cubicBezTo>
                  <a:cubicBezTo>
                    <a:pt x="19710" y="15483"/>
                    <a:pt x="19710" y="16258"/>
                    <a:pt x="19710" y="17032"/>
                  </a:cubicBezTo>
                  <a:cubicBezTo>
                    <a:pt x="11594" y="17032"/>
                    <a:pt x="11594" y="17032"/>
                    <a:pt x="11594" y="17032"/>
                  </a:cubicBezTo>
                  <a:cubicBezTo>
                    <a:pt x="10434" y="17032"/>
                    <a:pt x="9855" y="17806"/>
                    <a:pt x="9855" y="19354"/>
                  </a:cubicBezTo>
                  <a:cubicBezTo>
                    <a:pt x="9855" y="99096"/>
                    <a:pt x="9855" y="99096"/>
                    <a:pt x="9855" y="99096"/>
                  </a:cubicBezTo>
                  <a:lnTo>
                    <a:pt x="2898" y="99096"/>
                  </a:lnTo>
                  <a:close/>
                  <a:moveTo>
                    <a:pt x="12753" y="25548"/>
                  </a:moveTo>
                  <a:cubicBezTo>
                    <a:pt x="12753" y="20903"/>
                    <a:pt x="12753" y="20903"/>
                    <a:pt x="12753" y="20903"/>
                  </a:cubicBezTo>
                  <a:cubicBezTo>
                    <a:pt x="17971" y="20903"/>
                    <a:pt x="17971" y="20903"/>
                    <a:pt x="17971" y="20903"/>
                  </a:cubicBezTo>
                  <a:cubicBezTo>
                    <a:pt x="16811" y="23225"/>
                    <a:pt x="15072" y="25548"/>
                    <a:pt x="12753" y="25548"/>
                  </a:cubicBezTo>
                  <a:close/>
                  <a:moveTo>
                    <a:pt x="107246" y="116129"/>
                  </a:moveTo>
                  <a:cubicBezTo>
                    <a:pt x="12753" y="116129"/>
                    <a:pt x="12753" y="116129"/>
                    <a:pt x="12753" y="116129"/>
                  </a:cubicBezTo>
                  <a:cubicBezTo>
                    <a:pt x="12753" y="30193"/>
                    <a:pt x="12753" y="30193"/>
                    <a:pt x="12753" y="30193"/>
                  </a:cubicBezTo>
                  <a:cubicBezTo>
                    <a:pt x="107246" y="30193"/>
                    <a:pt x="107246" y="30193"/>
                    <a:pt x="107246" y="30193"/>
                  </a:cubicBezTo>
                  <a:lnTo>
                    <a:pt x="107246" y="116129"/>
                  </a:lnTo>
                  <a:close/>
                  <a:moveTo>
                    <a:pt x="108985" y="25548"/>
                  </a:moveTo>
                  <a:cubicBezTo>
                    <a:pt x="108985" y="26322"/>
                    <a:pt x="108985" y="26322"/>
                    <a:pt x="108985" y="26322"/>
                  </a:cubicBezTo>
                  <a:cubicBezTo>
                    <a:pt x="108985" y="26322"/>
                    <a:pt x="108985" y="26322"/>
                    <a:pt x="108985" y="26322"/>
                  </a:cubicBezTo>
                  <a:cubicBezTo>
                    <a:pt x="19130" y="26322"/>
                    <a:pt x="19130" y="26322"/>
                    <a:pt x="19130" y="26322"/>
                  </a:cubicBezTo>
                  <a:cubicBezTo>
                    <a:pt x="21449" y="23225"/>
                    <a:pt x="22608" y="19354"/>
                    <a:pt x="22608" y="14709"/>
                  </a:cubicBezTo>
                  <a:cubicBezTo>
                    <a:pt x="22608" y="10064"/>
                    <a:pt x="21449" y="6193"/>
                    <a:pt x="19130" y="3870"/>
                  </a:cubicBezTo>
                  <a:cubicBezTo>
                    <a:pt x="108985" y="3870"/>
                    <a:pt x="108985" y="3870"/>
                    <a:pt x="108985" y="3870"/>
                  </a:cubicBezTo>
                  <a:cubicBezTo>
                    <a:pt x="113623" y="3870"/>
                    <a:pt x="117101" y="8516"/>
                    <a:pt x="117101" y="14709"/>
                  </a:cubicBezTo>
                  <a:cubicBezTo>
                    <a:pt x="117101" y="20903"/>
                    <a:pt x="113623" y="25548"/>
                    <a:pt x="108985" y="25548"/>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6"/>
            <p:cNvSpPr/>
            <p:nvPr/>
          </p:nvSpPr>
          <p:spPr>
            <a:xfrm>
              <a:off x="3517900" y="4938713"/>
              <a:ext cx="381000" cy="381000"/>
            </a:xfrm>
            <a:custGeom>
              <a:avLst/>
              <a:gdLst/>
              <a:ahLst/>
              <a:cxnLst/>
              <a:rect l="l" t="t" r="r" b="b"/>
              <a:pathLst>
                <a:path w="120000" h="120000" extrusionOk="0">
                  <a:moveTo>
                    <a:pt x="59154" y="120000"/>
                  </a:moveTo>
                  <a:cubicBezTo>
                    <a:pt x="92957" y="120000"/>
                    <a:pt x="120000" y="92957"/>
                    <a:pt x="120000" y="60845"/>
                  </a:cubicBezTo>
                  <a:cubicBezTo>
                    <a:pt x="120000" y="27042"/>
                    <a:pt x="92957" y="0"/>
                    <a:pt x="59154" y="0"/>
                  </a:cubicBezTo>
                  <a:cubicBezTo>
                    <a:pt x="27042" y="0"/>
                    <a:pt x="0" y="27042"/>
                    <a:pt x="0" y="60845"/>
                  </a:cubicBezTo>
                  <a:cubicBezTo>
                    <a:pt x="0" y="92957"/>
                    <a:pt x="27042" y="120000"/>
                    <a:pt x="59154" y="120000"/>
                  </a:cubicBezTo>
                  <a:close/>
                  <a:moveTo>
                    <a:pt x="96338" y="23661"/>
                  </a:moveTo>
                  <a:cubicBezTo>
                    <a:pt x="94647" y="27042"/>
                    <a:pt x="92957" y="33802"/>
                    <a:pt x="87887" y="35492"/>
                  </a:cubicBezTo>
                  <a:cubicBezTo>
                    <a:pt x="81126" y="35492"/>
                    <a:pt x="74366" y="37183"/>
                    <a:pt x="70985" y="40563"/>
                  </a:cubicBezTo>
                  <a:cubicBezTo>
                    <a:pt x="70985" y="38873"/>
                    <a:pt x="70985" y="38873"/>
                    <a:pt x="70985" y="38873"/>
                  </a:cubicBezTo>
                  <a:cubicBezTo>
                    <a:pt x="72676" y="23661"/>
                    <a:pt x="69295" y="20281"/>
                    <a:pt x="69295" y="20281"/>
                  </a:cubicBezTo>
                  <a:cubicBezTo>
                    <a:pt x="65915" y="18591"/>
                    <a:pt x="64225" y="18591"/>
                    <a:pt x="62535" y="20281"/>
                  </a:cubicBezTo>
                  <a:cubicBezTo>
                    <a:pt x="60845" y="20281"/>
                    <a:pt x="60845" y="20281"/>
                    <a:pt x="59154" y="20281"/>
                  </a:cubicBezTo>
                  <a:cubicBezTo>
                    <a:pt x="59154" y="20281"/>
                    <a:pt x="59154" y="18591"/>
                    <a:pt x="59154" y="18591"/>
                  </a:cubicBezTo>
                  <a:cubicBezTo>
                    <a:pt x="59154" y="16901"/>
                    <a:pt x="67605" y="13521"/>
                    <a:pt x="76056" y="11830"/>
                  </a:cubicBezTo>
                  <a:cubicBezTo>
                    <a:pt x="82816" y="13521"/>
                    <a:pt x="89577" y="18591"/>
                    <a:pt x="96338" y="23661"/>
                  </a:cubicBezTo>
                  <a:close/>
                  <a:moveTo>
                    <a:pt x="72676" y="79436"/>
                  </a:moveTo>
                  <a:cubicBezTo>
                    <a:pt x="69295" y="82816"/>
                    <a:pt x="67605" y="82816"/>
                    <a:pt x="67605" y="82816"/>
                  </a:cubicBezTo>
                  <a:cubicBezTo>
                    <a:pt x="65915" y="82816"/>
                    <a:pt x="64225" y="84507"/>
                    <a:pt x="64225" y="86197"/>
                  </a:cubicBezTo>
                  <a:cubicBezTo>
                    <a:pt x="64225" y="89577"/>
                    <a:pt x="64225" y="94647"/>
                    <a:pt x="55774" y="94647"/>
                  </a:cubicBezTo>
                  <a:cubicBezTo>
                    <a:pt x="54084" y="92957"/>
                    <a:pt x="52394" y="87887"/>
                    <a:pt x="52394" y="87887"/>
                  </a:cubicBezTo>
                  <a:cubicBezTo>
                    <a:pt x="52394" y="86197"/>
                    <a:pt x="52394" y="86197"/>
                    <a:pt x="52394" y="84507"/>
                  </a:cubicBezTo>
                  <a:cubicBezTo>
                    <a:pt x="52394" y="84507"/>
                    <a:pt x="54084" y="81126"/>
                    <a:pt x="54084" y="79436"/>
                  </a:cubicBezTo>
                  <a:cubicBezTo>
                    <a:pt x="54084" y="76056"/>
                    <a:pt x="52394" y="72676"/>
                    <a:pt x="49014" y="70985"/>
                  </a:cubicBezTo>
                  <a:cubicBezTo>
                    <a:pt x="49014" y="67605"/>
                    <a:pt x="47323" y="64225"/>
                    <a:pt x="45633" y="62535"/>
                  </a:cubicBezTo>
                  <a:cubicBezTo>
                    <a:pt x="42253" y="60845"/>
                    <a:pt x="37183" y="60845"/>
                    <a:pt x="33802" y="60845"/>
                  </a:cubicBezTo>
                  <a:cubicBezTo>
                    <a:pt x="32112" y="60845"/>
                    <a:pt x="32112" y="60845"/>
                    <a:pt x="30422" y="60845"/>
                  </a:cubicBezTo>
                  <a:cubicBezTo>
                    <a:pt x="27042" y="60845"/>
                    <a:pt x="27042" y="55774"/>
                    <a:pt x="27042" y="55774"/>
                  </a:cubicBezTo>
                  <a:cubicBezTo>
                    <a:pt x="27042" y="55774"/>
                    <a:pt x="27042" y="42253"/>
                    <a:pt x="35492" y="40563"/>
                  </a:cubicBezTo>
                  <a:cubicBezTo>
                    <a:pt x="40563" y="38873"/>
                    <a:pt x="42253" y="38873"/>
                    <a:pt x="43943" y="40563"/>
                  </a:cubicBezTo>
                  <a:cubicBezTo>
                    <a:pt x="43943" y="40563"/>
                    <a:pt x="43943" y="40563"/>
                    <a:pt x="43943" y="42253"/>
                  </a:cubicBezTo>
                  <a:cubicBezTo>
                    <a:pt x="49014" y="47323"/>
                    <a:pt x="57464" y="45633"/>
                    <a:pt x="62535" y="43943"/>
                  </a:cubicBezTo>
                  <a:cubicBezTo>
                    <a:pt x="64225" y="43943"/>
                    <a:pt x="65915" y="42253"/>
                    <a:pt x="67605" y="42253"/>
                  </a:cubicBezTo>
                  <a:cubicBezTo>
                    <a:pt x="67605" y="42253"/>
                    <a:pt x="67605" y="42253"/>
                    <a:pt x="67605" y="42253"/>
                  </a:cubicBezTo>
                  <a:cubicBezTo>
                    <a:pt x="67605" y="43943"/>
                    <a:pt x="65915" y="45633"/>
                    <a:pt x="67605" y="47323"/>
                  </a:cubicBezTo>
                  <a:cubicBezTo>
                    <a:pt x="67605" y="49014"/>
                    <a:pt x="69295" y="49014"/>
                    <a:pt x="69295" y="49014"/>
                  </a:cubicBezTo>
                  <a:cubicBezTo>
                    <a:pt x="70985" y="50704"/>
                    <a:pt x="70985" y="54084"/>
                    <a:pt x="72676" y="55774"/>
                  </a:cubicBezTo>
                  <a:cubicBezTo>
                    <a:pt x="72676" y="57464"/>
                    <a:pt x="72676" y="57464"/>
                    <a:pt x="72676" y="59154"/>
                  </a:cubicBezTo>
                  <a:cubicBezTo>
                    <a:pt x="76056" y="60845"/>
                    <a:pt x="77746" y="60845"/>
                    <a:pt x="79436" y="60845"/>
                  </a:cubicBezTo>
                  <a:cubicBezTo>
                    <a:pt x="79436" y="62535"/>
                    <a:pt x="77746" y="64225"/>
                    <a:pt x="74366" y="67605"/>
                  </a:cubicBezTo>
                  <a:cubicBezTo>
                    <a:pt x="70985" y="70985"/>
                    <a:pt x="69295" y="72676"/>
                    <a:pt x="69295" y="74366"/>
                  </a:cubicBezTo>
                  <a:cubicBezTo>
                    <a:pt x="69295" y="77746"/>
                    <a:pt x="70985" y="79436"/>
                    <a:pt x="72676" y="79436"/>
                  </a:cubicBezTo>
                  <a:close/>
                  <a:moveTo>
                    <a:pt x="57464" y="8450"/>
                  </a:moveTo>
                  <a:cubicBezTo>
                    <a:pt x="52394" y="11830"/>
                    <a:pt x="49014" y="15211"/>
                    <a:pt x="50704" y="18591"/>
                  </a:cubicBezTo>
                  <a:cubicBezTo>
                    <a:pt x="50704" y="23661"/>
                    <a:pt x="52394" y="27042"/>
                    <a:pt x="55774" y="28732"/>
                  </a:cubicBezTo>
                  <a:cubicBezTo>
                    <a:pt x="57464" y="28732"/>
                    <a:pt x="60845" y="28732"/>
                    <a:pt x="62535" y="28732"/>
                  </a:cubicBezTo>
                  <a:cubicBezTo>
                    <a:pt x="62535" y="30422"/>
                    <a:pt x="62535" y="32112"/>
                    <a:pt x="62535" y="33802"/>
                  </a:cubicBezTo>
                  <a:cubicBezTo>
                    <a:pt x="62535" y="33802"/>
                    <a:pt x="60845" y="35492"/>
                    <a:pt x="60845" y="35492"/>
                  </a:cubicBezTo>
                  <a:cubicBezTo>
                    <a:pt x="57464" y="35492"/>
                    <a:pt x="52394" y="37183"/>
                    <a:pt x="50704" y="35492"/>
                  </a:cubicBezTo>
                  <a:cubicBezTo>
                    <a:pt x="50704" y="35492"/>
                    <a:pt x="50704" y="33802"/>
                    <a:pt x="49014" y="33802"/>
                  </a:cubicBezTo>
                  <a:cubicBezTo>
                    <a:pt x="45633" y="30422"/>
                    <a:pt x="40563" y="30422"/>
                    <a:pt x="33802" y="32112"/>
                  </a:cubicBezTo>
                  <a:cubicBezTo>
                    <a:pt x="18591" y="35492"/>
                    <a:pt x="18591" y="54084"/>
                    <a:pt x="18591" y="55774"/>
                  </a:cubicBezTo>
                  <a:cubicBezTo>
                    <a:pt x="18591" y="62535"/>
                    <a:pt x="21971" y="69295"/>
                    <a:pt x="30422" y="69295"/>
                  </a:cubicBezTo>
                  <a:cubicBezTo>
                    <a:pt x="32112" y="69295"/>
                    <a:pt x="32112" y="69295"/>
                    <a:pt x="33802" y="69295"/>
                  </a:cubicBezTo>
                  <a:cubicBezTo>
                    <a:pt x="35492" y="69295"/>
                    <a:pt x="38873" y="69295"/>
                    <a:pt x="40563" y="69295"/>
                  </a:cubicBezTo>
                  <a:cubicBezTo>
                    <a:pt x="40563" y="69295"/>
                    <a:pt x="40563" y="69295"/>
                    <a:pt x="40563" y="72676"/>
                  </a:cubicBezTo>
                  <a:cubicBezTo>
                    <a:pt x="40563" y="74366"/>
                    <a:pt x="40563" y="74366"/>
                    <a:pt x="42253" y="76056"/>
                  </a:cubicBezTo>
                  <a:cubicBezTo>
                    <a:pt x="43943" y="77746"/>
                    <a:pt x="45633" y="79436"/>
                    <a:pt x="45633" y="79436"/>
                  </a:cubicBezTo>
                  <a:cubicBezTo>
                    <a:pt x="45633" y="81126"/>
                    <a:pt x="45633" y="81126"/>
                    <a:pt x="43943" y="81126"/>
                  </a:cubicBezTo>
                  <a:cubicBezTo>
                    <a:pt x="43943" y="82816"/>
                    <a:pt x="42253" y="84507"/>
                    <a:pt x="42253" y="86197"/>
                  </a:cubicBezTo>
                  <a:cubicBezTo>
                    <a:pt x="42253" y="89577"/>
                    <a:pt x="49014" y="103098"/>
                    <a:pt x="54084" y="103098"/>
                  </a:cubicBezTo>
                  <a:cubicBezTo>
                    <a:pt x="65915" y="103098"/>
                    <a:pt x="72676" y="98028"/>
                    <a:pt x="72676" y="89577"/>
                  </a:cubicBezTo>
                  <a:cubicBezTo>
                    <a:pt x="74366" y="89577"/>
                    <a:pt x="77746" y="87887"/>
                    <a:pt x="79436" y="84507"/>
                  </a:cubicBezTo>
                  <a:cubicBezTo>
                    <a:pt x="81126" y="82816"/>
                    <a:pt x="82816" y="81126"/>
                    <a:pt x="82816" y="79436"/>
                  </a:cubicBezTo>
                  <a:cubicBezTo>
                    <a:pt x="81126" y="77746"/>
                    <a:pt x="81126" y="76056"/>
                    <a:pt x="79436" y="74366"/>
                  </a:cubicBezTo>
                  <a:cubicBezTo>
                    <a:pt x="79436" y="74366"/>
                    <a:pt x="79436" y="74366"/>
                    <a:pt x="81126" y="74366"/>
                  </a:cubicBezTo>
                  <a:cubicBezTo>
                    <a:pt x="84507" y="69295"/>
                    <a:pt x="94647" y="59154"/>
                    <a:pt x="86197" y="52394"/>
                  </a:cubicBezTo>
                  <a:cubicBezTo>
                    <a:pt x="86197" y="50704"/>
                    <a:pt x="82816" y="50704"/>
                    <a:pt x="81126" y="50704"/>
                  </a:cubicBezTo>
                  <a:cubicBezTo>
                    <a:pt x="81126" y="52394"/>
                    <a:pt x="81126" y="52394"/>
                    <a:pt x="79436" y="52394"/>
                  </a:cubicBezTo>
                  <a:cubicBezTo>
                    <a:pt x="79436" y="49014"/>
                    <a:pt x="79436" y="47323"/>
                    <a:pt x="77746" y="45633"/>
                  </a:cubicBezTo>
                  <a:cubicBezTo>
                    <a:pt x="81126" y="45633"/>
                    <a:pt x="84507" y="43943"/>
                    <a:pt x="87887" y="45633"/>
                  </a:cubicBezTo>
                  <a:cubicBezTo>
                    <a:pt x="87887" y="45633"/>
                    <a:pt x="89577" y="45633"/>
                    <a:pt x="91267" y="43943"/>
                  </a:cubicBezTo>
                  <a:cubicBezTo>
                    <a:pt x="96338" y="42253"/>
                    <a:pt x="99718" y="35492"/>
                    <a:pt x="103098" y="32112"/>
                  </a:cubicBezTo>
                  <a:cubicBezTo>
                    <a:pt x="108169" y="40563"/>
                    <a:pt x="111549" y="49014"/>
                    <a:pt x="111549" y="60845"/>
                  </a:cubicBezTo>
                  <a:cubicBezTo>
                    <a:pt x="111549" y="87887"/>
                    <a:pt x="87887" y="111549"/>
                    <a:pt x="59154" y="111549"/>
                  </a:cubicBezTo>
                  <a:cubicBezTo>
                    <a:pt x="30422" y="111549"/>
                    <a:pt x="8450" y="87887"/>
                    <a:pt x="8450" y="60845"/>
                  </a:cubicBezTo>
                  <a:cubicBezTo>
                    <a:pt x="8450" y="32112"/>
                    <a:pt x="30422" y="10140"/>
                    <a:pt x="57464" y="845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6"/>
            <p:cNvSpPr/>
            <p:nvPr/>
          </p:nvSpPr>
          <p:spPr>
            <a:xfrm>
              <a:off x="3978275" y="4949825"/>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6"/>
            <p:cNvSpPr/>
            <p:nvPr/>
          </p:nvSpPr>
          <p:spPr>
            <a:xfrm>
              <a:off x="3978275" y="5041900"/>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6"/>
            <p:cNvSpPr/>
            <p:nvPr/>
          </p:nvSpPr>
          <p:spPr>
            <a:xfrm>
              <a:off x="3978275" y="5132388"/>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6"/>
            <p:cNvSpPr/>
            <p:nvPr/>
          </p:nvSpPr>
          <p:spPr>
            <a:xfrm>
              <a:off x="3978275" y="5224463"/>
              <a:ext cx="214200" cy="255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6"/>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42"/>
        <p:cNvGrpSpPr/>
        <p:nvPr/>
      </p:nvGrpSpPr>
      <p:grpSpPr>
        <a:xfrm>
          <a:off x="0" y="0"/>
          <a:ext cx="0" cy="0"/>
          <a:chOff x="0" y="0"/>
          <a:chExt cx="0" cy="0"/>
        </a:xfrm>
      </p:grpSpPr>
      <p:sp>
        <p:nvSpPr>
          <p:cNvPr id="143" name="Google Shape;143;p7"/>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6" name="Google Shape;146;p7"/>
          <p:cNvSpPr txBox="1">
            <a:spLocks noGrp="1"/>
          </p:cNvSpPr>
          <p:nvPr>
            <p:ph type="body" idx="1"/>
          </p:nvPr>
        </p:nvSpPr>
        <p:spPr>
          <a:xfrm>
            <a:off x="457200" y="1661575"/>
            <a:ext cx="1656300" cy="30552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47" name="Google Shape;147;p7"/>
          <p:cNvSpPr txBox="1">
            <a:spLocks noGrp="1"/>
          </p:cNvSpPr>
          <p:nvPr>
            <p:ph type="body" idx="2"/>
          </p:nvPr>
        </p:nvSpPr>
        <p:spPr>
          <a:xfrm>
            <a:off x="2198350" y="1661575"/>
            <a:ext cx="1656300" cy="30552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48" name="Google Shape;148;p7"/>
          <p:cNvSpPr txBox="1">
            <a:spLocks noGrp="1"/>
          </p:cNvSpPr>
          <p:nvPr>
            <p:ph type="body" idx="3"/>
          </p:nvPr>
        </p:nvSpPr>
        <p:spPr>
          <a:xfrm>
            <a:off x="3939500" y="1661575"/>
            <a:ext cx="1656300" cy="30552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49" name="Google Shape;149;p7"/>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150" name="Google Shape;150;p7"/>
          <p:cNvGrpSpPr/>
          <p:nvPr/>
        </p:nvGrpSpPr>
        <p:grpSpPr>
          <a:xfrm>
            <a:off x="6405913" y="-12"/>
            <a:ext cx="2347900" cy="2270150"/>
            <a:chOff x="6545263" y="855663"/>
            <a:chExt cx="2347900" cy="2270150"/>
          </a:xfrm>
        </p:grpSpPr>
        <p:sp>
          <p:nvSpPr>
            <p:cNvPr id="151" name="Google Shape;151;p7"/>
            <p:cNvSpPr/>
            <p:nvPr/>
          </p:nvSpPr>
          <p:spPr>
            <a:xfrm>
              <a:off x="6913563" y="25352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7"/>
            <p:cNvSpPr/>
            <p:nvPr/>
          </p:nvSpPr>
          <p:spPr>
            <a:xfrm>
              <a:off x="6913563" y="26368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7"/>
            <p:cNvSpPr/>
            <p:nvPr/>
          </p:nvSpPr>
          <p:spPr>
            <a:xfrm>
              <a:off x="6721475" y="2084388"/>
              <a:ext cx="1112700" cy="960300"/>
            </a:xfrm>
            <a:custGeom>
              <a:avLst/>
              <a:gdLst/>
              <a:ahLst/>
              <a:cxnLst/>
              <a:rect l="l" t="t" r="r" b="b"/>
              <a:pathLst>
                <a:path w="120000" h="120000" extrusionOk="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7"/>
            <p:cNvSpPr/>
            <p:nvPr/>
          </p:nvSpPr>
          <p:spPr>
            <a:xfrm>
              <a:off x="6913563" y="2740025"/>
              <a:ext cx="176100" cy="27000"/>
            </a:xfrm>
            <a:custGeom>
              <a:avLst/>
              <a:gdLst/>
              <a:ahLst/>
              <a:cxnLst/>
              <a:rect l="l" t="t" r="r" b="b"/>
              <a:pathLst>
                <a:path w="120000" h="120000" extrusionOk="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7"/>
            <p:cNvSpPr/>
            <p:nvPr/>
          </p:nvSpPr>
          <p:spPr>
            <a:xfrm>
              <a:off x="7854950" y="2519363"/>
              <a:ext cx="96900" cy="96900"/>
            </a:xfrm>
            <a:custGeom>
              <a:avLst/>
              <a:gdLst/>
              <a:ahLst/>
              <a:cxnLst/>
              <a:rect l="l" t="t" r="r" b="b"/>
              <a:pathLst>
                <a:path w="120000" h="120000" extrusionOk="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7"/>
            <p:cNvSpPr/>
            <p:nvPr/>
          </p:nvSpPr>
          <p:spPr>
            <a:xfrm>
              <a:off x="6635750" y="2417763"/>
              <a:ext cx="27000" cy="300000"/>
            </a:xfrm>
            <a:custGeom>
              <a:avLst/>
              <a:gdLst/>
              <a:ahLst/>
              <a:cxnLst/>
              <a:rect l="l" t="t" r="r" b="b"/>
              <a:pathLst>
                <a:path w="120000" h="120000" extrusionOk="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7"/>
            <p:cNvSpPr/>
            <p:nvPr/>
          </p:nvSpPr>
          <p:spPr>
            <a:xfrm>
              <a:off x="7218363" y="2325688"/>
              <a:ext cx="444600" cy="441300"/>
            </a:xfrm>
            <a:custGeom>
              <a:avLst/>
              <a:gdLst/>
              <a:ahLst/>
              <a:cxnLst/>
              <a:rect l="l" t="t" r="r" b="b"/>
              <a:pathLst>
                <a:path w="120000" h="120000" extrusionOk="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7"/>
            <p:cNvSpPr/>
            <p:nvPr/>
          </p:nvSpPr>
          <p:spPr>
            <a:xfrm>
              <a:off x="6550025" y="2005013"/>
              <a:ext cx="1465200" cy="1120800"/>
            </a:xfrm>
            <a:custGeom>
              <a:avLst/>
              <a:gdLst/>
              <a:ahLst/>
              <a:cxnLst/>
              <a:rect l="l" t="t" r="r" b="b"/>
              <a:pathLst>
                <a:path w="120000" h="120000" extrusionOk="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7"/>
            <p:cNvSpPr/>
            <p:nvPr/>
          </p:nvSpPr>
          <p:spPr>
            <a:xfrm>
              <a:off x="8234363" y="2009775"/>
              <a:ext cx="658800" cy="547800"/>
            </a:xfrm>
            <a:custGeom>
              <a:avLst/>
              <a:gdLst/>
              <a:ahLst/>
              <a:cxnLst/>
              <a:rect l="l" t="t" r="r" b="b"/>
              <a:pathLst>
                <a:path w="120000" h="120000" extrusionOk="0">
                  <a:moveTo>
                    <a:pt x="120000" y="65882"/>
                  </a:moveTo>
                  <a:cubicBezTo>
                    <a:pt x="120000" y="45882"/>
                    <a:pt x="106341" y="29411"/>
                    <a:pt x="89756" y="27058"/>
                  </a:cubicBezTo>
                  <a:cubicBezTo>
                    <a:pt x="89756" y="27058"/>
                    <a:pt x="89756" y="27058"/>
                    <a:pt x="89756" y="27058"/>
                  </a:cubicBezTo>
                  <a:cubicBezTo>
                    <a:pt x="89756" y="11764"/>
                    <a:pt x="80000" y="0"/>
                    <a:pt x="67317" y="0"/>
                  </a:cubicBezTo>
                  <a:cubicBezTo>
                    <a:pt x="22439" y="0"/>
                    <a:pt x="22439" y="0"/>
                    <a:pt x="22439" y="0"/>
                  </a:cubicBezTo>
                  <a:cubicBezTo>
                    <a:pt x="10731" y="0"/>
                    <a:pt x="0" y="11764"/>
                    <a:pt x="0" y="27058"/>
                  </a:cubicBezTo>
                  <a:cubicBezTo>
                    <a:pt x="0" y="117647"/>
                    <a:pt x="0" y="117647"/>
                    <a:pt x="0" y="117647"/>
                  </a:cubicBezTo>
                  <a:cubicBezTo>
                    <a:pt x="0" y="118823"/>
                    <a:pt x="975" y="120000"/>
                    <a:pt x="2926" y="120000"/>
                  </a:cubicBezTo>
                  <a:cubicBezTo>
                    <a:pt x="87804" y="120000"/>
                    <a:pt x="87804" y="120000"/>
                    <a:pt x="87804" y="120000"/>
                  </a:cubicBezTo>
                  <a:cubicBezTo>
                    <a:pt x="88780" y="120000"/>
                    <a:pt x="89756" y="118823"/>
                    <a:pt x="89756" y="117647"/>
                  </a:cubicBezTo>
                  <a:cubicBezTo>
                    <a:pt x="89756" y="104705"/>
                    <a:pt x="89756" y="104705"/>
                    <a:pt x="89756" y="104705"/>
                  </a:cubicBezTo>
                  <a:cubicBezTo>
                    <a:pt x="106341" y="103529"/>
                    <a:pt x="120000" y="87058"/>
                    <a:pt x="120000" y="65882"/>
                  </a:cubicBezTo>
                  <a:close/>
                  <a:moveTo>
                    <a:pt x="89756" y="48235"/>
                  </a:moveTo>
                  <a:cubicBezTo>
                    <a:pt x="96585" y="49411"/>
                    <a:pt x="102439" y="57647"/>
                    <a:pt x="102439" y="65882"/>
                  </a:cubicBezTo>
                  <a:cubicBezTo>
                    <a:pt x="102439" y="75294"/>
                    <a:pt x="96585" y="82352"/>
                    <a:pt x="89756" y="84705"/>
                  </a:cubicBezTo>
                  <a:lnTo>
                    <a:pt x="89756" y="48235"/>
                  </a:lnTo>
                  <a:close/>
                  <a:moveTo>
                    <a:pt x="22439" y="5882"/>
                  </a:moveTo>
                  <a:cubicBezTo>
                    <a:pt x="67317" y="5882"/>
                    <a:pt x="67317" y="5882"/>
                    <a:pt x="67317" y="5882"/>
                  </a:cubicBezTo>
                  <a:cubicBezTo>
                    <a:pt x="77073" y="5882"/>
                    <a:pt x="84878" y="15294"/>
                    <a:pt x="84878" y="27058"/>
                  </a:cubicBezTo>
                  <a:cubicBezTo>
                    <a:pt x="84878" y="114117"/>
                    <a:pt x="84878" y="114117"/>
                    <a:pt x="84878" y="114117"/>
                  </a:cubicBezTo>
                  <a:cubicBezTo>
                    <a:pt x="4878" y="114117"/>
                    <a:pt x="4878" y="114117"/>
                    <a:pt x="4878" y="114117"/>
                  </a:cubicBezTo>
                  <a:cubicBezTo>
                    <a:pt x="4878" y="27058"/>
                    <a:pt x="4878" y="27058"/>
                    <a:pt x="4878" y="27058"/>
                  </a:cubicBezTo>
                  <a:cubicBezTo>
                    <a:pt x="4878" y="15294"/>
                    <a:pt x="12682" y="5882"/>
                    <a:pt x="22439" y="5882"/>
                  </a:cubicBezTo>
                  <a:close/>
                  <a:moveTo>
                    <a:pt x="89756" y="98823"/>
                  </a:moveTo>
                  <a:cubicBezTo>
                    <a:pt x="89756" y="90588"/>
                    <a:pt x="89756" y="90588"/>
                    <a:pt x="89756" y="90588"/>
                  </a:cubicBezTo>
                  <a:cubicBezTo>
                    <a:pt x="99512" y="88235"/>
                    <a:pt x="107317" y="78823"/>
                    <a:pt x="107317" y="65882"/>
                  </a:cubicBezTo>
                  <a:cubicBezTo>
                    <a:pt x="107317" y="54117"/>
                    <a:pt x="99512" y="43529"/>
                    <a:pt x="89756" y="42352"/>
                  </a:cubicBezTo>
                  <a:cubicBezTo>
                    <a:pt x="89756" y="32941"/>
                    <a:pt x="89756" y="32941"/>
                    <a:pt x="89756" y="32941"/>
                  </a:cubicBezTo>
                  <a:cubicBezTo>
                    <a:pt x="104390" y="35294"/>
                    <a:pt x="115121" y="49411"/>
                    <a:pt x="115121" y="65882"/>
                  </a:cubicBezTo>
                  <a:cubicBezTo>
                    <a:pt x="115121" y="83529"/>
                    <a:pt x="104390" y="97647"/>
                    <a:pt x="89756" y="98823"/>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7"/>
            <p:cNvSpPr/>
            <p:nvPr/>
          </p:nvSpPr>
          <p:spPr>
            <a:xfrm>
              <a:off x="8320088" y="2133600"/>
              <a:ext cx="27000" cy="327000"/>
            </a:xfrm>
            <a:custGeom>
              <a:avLst/>
              <a:gdLst/>
              <a:ahLst/>
              <a:cxnLst/>
              <a:rect l="l" t="t" r="r" b="b"/>
              <a:pathLst>
                <a:path w="120000" h="120000" extrusionOk="0">
                  <a:moveTo>
                    <a:pt x="48000" y="120000"/>
                  </a:moveTo>
                  <a:cubicBezTo>
                    <a:pt x="72000" y="120000"/>
                    <a:pt x="120000" y="118032"/>
                    <a:pt x="120000" y="116065"/>
                  </a:cubicBezTo>
                  <a:cubicBezTo>
                    <a:pt x="120000" y="5901"/>
                    <a:pt x="120000" y="5901"/>
                    <a:pt x="120000" y="5901"/>
                  </a:cubicBezTo>
                  <a:cubicBezTo>
                    <a:pt x="120000" y="1967"/>
                    <a:pt x="72000" y="0"/>
                    <a:pt x="48000" y="0"/>
                  </a:cubicBezTo>
                  <a:cubicBezTo>
                    <a:pt x="24000" y="0"/>
                    <a:pt x="0" y="1967"/>
                    <a:pt x="0" y="5901"/>
                  </a:cubicBezTo>
                  <a:cubicBezTo>
                    <a:pt x="0" y="116065"/>
                    <a:pt x="0" y="116065"/>
                    <a:pt x="0" y="116065"/>
                  </a:cubicBezTo>
                  <a:cubicBezTo>
                    <a:pt x="0" y="118032"/>
                    <a:pt x="24000" y="120000"/>
                    <a:pt x="48000"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7"/>
            <p:cNvSpPr/>
            <p:nvPr/>
          </p:nvSpPr>
          <p:spPr>
            <a:xfrm>
              <a:off x="8389938" y="2620963"/>
              <a:ext cx="81000" cy="430200"/>
            </a:xfrm>
            <a:custGeom>
              <a:avLst/>
              <a:gdLst/>
              <a:ahLst/>
              <a:cxnLst/>
              <a:rect l="l" t="t" r="r" b="b"/>
              <a:pathLst>
                <a:path w="120000" h="120000" extrusionOk="0">
                  <a:moveTo>
                    <a:pt x="80000" y="19500"/>
                  </a:moveTo>
                  <a:cubicBezTo>
                    <a:pt x="96000" y="16500"/>
                    <a:pt x="120000" y="12000"/>
                    <a:pt x="120000" y="3000"/>
                  </a:cubicBezTo>
                  <a:cubicBezTo>
                    <a:pt x="120000" y="1500"/>
                    <a:pt x="112000" y="0"/>
                    <a:pt x="104000" y="0"/>
                  </a:cubicBezTo>
                  <a:cubicBezTo>
                    <a:pt x="96000" y="0"/>
                    <a:pt x="80000" y="1500"/>
                    <a:pt x="80000" y="3000"/>
                  </a:cubicBezTo>
                  <a:cubicBezTo>
                    <a:pt x="80000" y="9000"/>
                    <a:pt x="72000" y="10500"/>
                    <a:pt x="48000" y="15000"/>
                  </a:cubicBezTo>
                  <a:cubicBezTo>
                    <a:pt x="32000" y="18000"/>
                    <a:pt x="0" y="22500"/>
                    <a:pt x="0" y="31500"/>
                  </a:cubicBezTo>
                  <a:cubicBezTo>
                    <a:pt x="0" y="40500"/>
                    <a:pt x="32000" y="45000"/>
                    <a:pt x="48000" y="48000"/>
                  </a:cubicBezTo>
                  <a:cubicBezTo>
                    <a:pt x="72000" y="51000"/>
                    <a:pt x="80000" y="54000"/>
                    <a:pt x="80000" y="60000"/>
                  </a:cubicBezTo>
                  <a:cubicBezTo>
                    <a:pt x="80000" y="64500"/>
                    <a:pt x="72000" y="67500"/>
                    <a:pt x="48000" y="70500"/>
                  </a:cubicBezTo>
                  <a:cubicBezTo>
                    <a:pt x="32000" y="75000"/>
                    <a:pt x="0" y="79500"/>
                    <a:pt x="0" y="87000"/>
                  </a:cubicBezTo>
                  <a:cubicBezTo>
                    <a:pt x="0" y="96000"/>
                    <a:pt x="32000" y="100500"/>
                    <a:pt x="48000" y="105000"/>
                  </a:cubicBezTo>
                  <a:cubicBezTo>
                    <a:pt x="72000" y="108000"/>
                    <a:pt x="80000" y="111000"/>
                    <a:pt x="80000" y="115500"/>
                  </a:cubicBezTo>
                  <a:cubicBezTo>
                    <a:pt x="80000" y="118500"/>
                    <a:pt x="96000" y="120000"/>
                    <a:pt x="104000" y="120000"/>
                  </a:cubicBezTo>
                  <a:cubicBezTo>
                    <a:pt x="112000" y="120000"/>
                    <a:pt x="120000" y="118500"/>
                    <a:pt x="120000" y="115500"/>
                  </a:cubicBezTo>
                  <a:cubicBezTo>
                    <a:pt x="120000" y="106500"/>
                    <a:pt x="96000" y="102000"/>
                    <a:pt x="80000" y="99000"/>
                  </a:cubicBezTo>
                  <a:cubicBezTo>
                    <a:pt x="56000" y="96000"/>
                    <a:pt x="40000" y="93000"/>
                    <a:pt x="40000" y="87000"/>
                  </a:cubicBezTo>
                  <a:cubicBezTo>
                    <a:pt x="40000" y="82500"/>
                    <a:pt x="56000" y="79500"/>
                    <a:pt x="80000" y="76500"/>
                  </a:cubicBezTo>
                  <a:cubicBezTo>
                    <a:pt x="96000" y="72000"/>
                    <a:pt x="120000" y="67500"/>
                    <a:pt x="120000" y="60000"/>
                  </a:cubicBezTo>
                  <a:cubicBezTo>
                    <a:pt x="120000" y="51000"/>
                    <a:pt x="96000" y="46500"/>
                    <a:pt x="80000" y="42000"/>
                  </a:cubicBezTo>
                  <a:cubicBezTo>
                    <a:pt x="56000" y="39000"/>
                    <a:pt x="40000" y="36000"/>
                    <a:pt x="40000" y="31500"/>
                  </a:cubicBezTo>
                  <a:cubicBezTo>
                    <a:pt x="40000" y="25500"/>
                    <a:pt x="56000" y="24000"/>
                    <a:pt x="80000" y="195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7"/>
            <p:cNvSpPr/>
            <p:nvPr/>
          </p:nvSpPr>
          <p:spPr>
            <a:xfrm>
              <a:off x="8518525" y="2620963"/>
              <a:ext cx="58800" cy="258900"/>
            </a:xfrm>
            <a:custGeom>
              <a:avLst/>
              <a:gdLst/>
              <a:ahLst/>
              <a:cxnLst/>
              <a:rect l="l" t="t" r="r" b="b"/>
              <a:pathLst>
                <a:path w="120000" h="120000" extrusionOk="0">
                  <a:moveTo>
                    <a:pt x="120000" y="5000"/>
                  </a:moveTo>
                  <a:cubicBezTo>
                    <a:pt x="120000" y="2500"/>
                    <a:pt x="109090" y="0"/>
                    <a:pt x="98181" y="0"/>
                  </a:cubicBezTo>
                  <a:cubicBezTo>
                    <a:pt x="87272" y="0"/>
                    <a:pt x="65454" y="2500"/>
                    <a:pt x="65454" y="5000"/>
                  </a:cubicBezTo>
                  <a:cubicBezTo>
                    <a:pt x="65454" y="12500"/>
                    <a:pt x="54545" y="15000"/>
                    <a:pt x="43636" y="20000"/>
                  </a:cubicBezTo>
                  <a:cubicBezTo>
                    <a:pt x="21818" y="25000"/>
                    <a:pt x="0" y="30000"/>
                    <a:pt x="0" y="42500"/>
                  </a:cubicBezTo>
                  <a:cubicBezTo>
                    <a:pt x="0" y="52500"/>
                    <a:pt x="21818" y="60000"/>
                    <a:pt x="43636" y="62500"/>
                  </a:cubicBezTo>
                  <a:cubicBezTo>
                    <a:pt x="54545" y="67500"/>
                    <a:pt x="65454" y="70000"/>
                    <a:pt x="65454" y="77500"/>
                  </a:cubicBezTo>
                  <a:cubicBezTo>
                    <a:pt x="65454" y="85000"/>
                    <a:pt x="54545" y="87500"/>
                    <a:pt x="43636" y="92500"/>
                  </a:cubicBezTo>
                  <a:cubicBezTo>
                    <a:pt x="21818" y="95000"/>
                    <a:pt x="0" y="102500"/>
                    <a:pt x="0" y="112500"/>
                  </a:cubicBezTo>
                  <a:cubicBezTo>
                    <a:pt x="0" y="117500"/>
                    <a:pt x="10909" y="120000"/>
                    <a:pt x="21818" y="120000"/>
                  </a:cubicBezTo>
                  <a:cubicBezTo>
                    <a:pt x="43636" y="120000"/>
                    <a:pt x="54545" y="117500"/>
                    <a:pt x="54545" y="112500"/>
                  </a:cubicBezTo>
                  <a:cubicBezTo>
                    <a:pt x="54545" y="107500"/>
                    <a:pt x="65454" y="105000"/>
                    <a:pt x="76363" y="100000"/>
                  </a:cubicBezTo>
                  <a:cubicBezTo>
                    <a:pt x="98181" y="95000"/>
                    <a:pt x="120000" y="90000"/>
                    <a:pt x="120000" y="77500"/>
                  </a:cubicBezTo>
                  <a:cubicBezTo>
                    <a:pt x="120000" y="65000"/>
                    <a:pt x="98181" y="60000"/>
                    <a:pt x="76363" y="55000"/>
                  </a:cubicBezTo>
                  <a:cubicBezTo>
                    <a:pt x="65454" y="50000"/>
                    <a:pt x="54545" y="47500"/>
                    <a:pt x="54545" y="42500"/>
                  </a:cubicBezTo>
                  <a:cubicBezTo>
                    <a:pt x="54545" y="35000"/>
                    <a:pt x="65454" y="32500"/>
                    <a:pt x="76363" y="27500"/>
                  </a:cubicBezTo>
                  <a:cubicBezTo>
                    <a:pt x="98181" y="22500"/>
                    <a:pt x="120000" y="17500"/>
                    <a:pt x="120000" y="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7"/>
            <p:cNvSpPr/>
            <p:nvPr/>
          </p:nvSpPr>
          <p:spPr>
            <a:xfrm>
              <a:off x="6545263" y="855663"/>
              <a:ext cx="765300" cy="1444500"/>
            </a:xfrm>
            <a:custGeom>
              <a:avLst/>
              <a:gdLst/>
              <a:ahLst/>
              <a:cxnLst/>
              <a:rect l="l" t="t" r="r" b="b"/>
              <a:pathLst>
                <a:path w="120000" h="120000" extrusionOk="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4" name="Google Shape;164;p7"/>
          <p:cNvGrpSpPr/>
          <p:nvPr/>
        </p:nvGrpSpPr>
        <p:grpSpPr>
          <a:xfrm>
            <a:off x="6707938" y="2948000"/>
            <a:ext cx="1732075" cy="2195488"/>
            <a:chOff x="6662738" y="3806825"/>
            <a:chExt cx="1732075" cy="2195488"/>
          </a:xfrm>
        </p:grpSpPr>
        <p:sp>
          <p:nvSpPr>
            <p:cNvPr id="165" name="Google Shape;165;p7"/>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7"/>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7"/>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7"/>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7"/>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7"/>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7"/>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7"/>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7"/>
            <p:cNvSpPr/>
            <p:nvPr/>
          </p:nvSpPr>
          <p:spPr>
            <a:xfrm>
              <a:off x="6662738" y="4949825"/>
              <a:ext cx="566700" cy="681000"/>
            </a:xfrm>
            <a:custGeom>
              <a:avLst/>
              <a:gdLst/>
              <a:ahLst/>
              <a:cxnLst/>
              <a:rect l="l" t="t" r="r" b="b"/>
              <a:pathLst>
                <a:path w="120000" h="120000" extrusionOk="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7"/>
            <p:cNvSpPr/>
            <p:nvPr/>
          </p:nvSpPr>
          <p:spPr>
            <a:xfrm>
              <a:off x="6764338" y="5132388"/>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7"/>
            <p:cNvSpPr/>
            <p:nvPr/>
          </p:nvSpPr>
          <p:spPr>
            <a:xfrm>
              <a:off x="6764338" y="5245100"/>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7"/>
            <p:cNvSpPr/>
            <p:nvPr/>
          </p:nvSpPr>
          <p:spPr>
            <a:xfrm>
              <a:off x="6892925" y="5154613"/>
              <a:ext cx="246000" cy="52500"/>
            </a:xfrm>
            <a:custGeom>
              <a:avLst/>
              <a:gdLst/>
              <a:ahLst/>
              <a:cxnLst/>
              <a:rect l="l" t="t" r="r" b="b"/>
              <a:pathLst>
                <a:path w="120000" h="120000" extrusionOk="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7"/>
            <p:cNvSpPr/>
            <p:nvPr/>
          </p:nvSpPr>
          <p:spPr>
            <a:xfrm>
              <a:off x="6881813" y="5256213"/>
              <a:ext cx="273000" cy="63600"/>
            </a:xfrm>
            <a:custGeom>
              <a:avLst/>
              <a:gdLst/>
              <a:ahLst/>
              <a:cxnLst/>
              <a:rect l="l" t="t" r="r" b="b"/>
              <a:pathLst>
                <a:path w="120000" h="120000" extrusionOk="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7"/>
            <p:cNvSpPr/>
            <p:nvPr/>
          </p:nvSpPr>
          <p:spPr>
            <a:xfrm>
              <a:off x="6753225" y="5400675"/>
              <a:ext cx="406500" cy="92100"/>
            </a:xfrm>
            <a:custGeom>
              <a:avLst/>
              <a:gdLst/>
              <a:ahLst/>
              <a:cxnLst/>
              <a:rect l="l" t="t" r="r" b="b"/>
              <a:pathLst>
                <a:path w="120000" h="120000" extrusionOk="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7"/>
            <p:cNvSpPr/>
            <p:nvPr/>
          </p:nvSpPr>
          <p:spPr>
            <a:xfrm>
              <a:off x="7326313" y="4976813"/>
              <a:ext cx="165000" cy="611100"/>
            </a:xfrm>
            <a:custGeom>
              <a:avLst/>
              <a:gdLst/>
              <a:ahLst/>
              <a:cxnLst/>
              <a:rect l="l" t="t" r="r" b="b"/>
              <a:pathLst>
                <a:path w="120000" h="120000" extrusionOk="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7"/>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7"/>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7"/>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3"/>
        <p:cNvGrpSpPr/>
        <p:nvPr/>
      </p:nvGrpSpPr>
      <p:grpSpPr>
        <a:xfrm>
          <a:off x="0" y="0"/>
          <a:ext cx="0" cy="0"/>
          <a:chOff x="0" y="0"/>
          <a:chExt cx="0" cy="0"/>
        </a:xfrm>
      </p:grpSpPr>
      <p:sp>
        <p:nvSpPr>
          <p:cNvPr id="184" name="Google Shape;184;p8"/>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8"/>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8"/>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87" name="Google Shape;187;p8"/>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188" name="Google Shape;188;p8"/>
          <p:cNvGrpSpPr/>
          <p:nvPr/>
        </p:nvGrpSpPr>
        <p:grpSpPr>
          <a:xfrm>
            <a:off x="6707938" y="2948000"/>
            <a:ext cx="1732075" cy="2195488"/>
            <a:chOff x="6662738" y="3806825"/>
            <a:chExt cx="1732075" cy="2195488"/>
          </a:xfrm>
        </p:grpSpPr>
        <p:sp>
          <p:nvSpPr>
            <p:cNvPr id="189" name="Google Shape;189;p8"/>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8"/>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8"/>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8"/>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8"/>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8"/>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8"/>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8"/>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8"/>
            <p:cNvSpPr/>
            <p:nvPr/>
          </p:nvSpPr>
          <p:spPr>
            <a:xfrm>
              <a:off x="6662738" y="4949825"/>
              <a:ext cx="566700" cy="681000"/>
            </a:xfrm>
            <a:custGeom>
              <a:avLst/>
              <a:gdLst/>
              <a:ahLst/>
              <a:cxnLst/>
              <a:rect l="l" t="t" r="r" b="b"/>
              <a:pathLst>
                <a:path w="120000" h="120000" extrusionOk="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8"/>
            <p:cNvSpPr/>
            <p:nvPr/>
          </p:nvSpPr>
          <p:spPr>
            <a:xfrm>
              <a:off x="6764338" y="5132388"/>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8"/>
            <p:cNvSpPr/>
            <p:nvPr/>
          </p:nvSpPr>
          <p:spPr>
            <a:xfrm>
              <a:off x="6764338" y="5245100"/>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8"/>
            <p:cNvSpPr/>
            <p:nvPr/>
          </p:nvSpPr>
          <p:spPr>
            <a:xfrm>
              <a:off x="6892925" y="5154613"/>
              <a:ext cx="246000" cy="52500"/>
            </a:xfrm>
            <a:custGeom>
              <a:avLst/>
              <a:gdLst/>
              <a:ahLst/>
              <a:cxnLst/>
              <a:rect l="l" t="t" r="r" b="b"/>
              <a:pathLst>
                <a:path w="120000" h="120000" extrusionOk="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8"/>
            <p:cNvSpPr/>
            <p:nvPr/>
          </p:nvSpPr>
          <p:spPr>
            <a:xfrm>
              <a:off x="6881813" y="5256213"/>
              <a:ext cx="273000" cy="63600"/>
            </a:xfrm>
            <a:custGeom>
              <a:avLst/>
              <a:gdLst/>
              <a:ahLst/>
              <a:cxnLst/>
              <a:rect l="l" t="t" r="r" b="b"/>
              <a:pathLst>
                <a:path w="120000" h="120000" extrusionOk="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8"/>
            <p:cNvSpPr/>
            <p:nvPr/>
          </p:nvSpPr>
          <p:spPr>
            <a:xfrm>
              <a:off x="6753225" y="5400675"/>
              <a:ext cx="406500" cy="92100"/>
            </a:xfrm>
            <a:custGeom>
              <a:avLst/>
              <a:gdLst/>
              <a:ahLst/>
              <a:cxnLst/>
              <a:rect l="l" t="t" r="r" b="b"/>
              <a:pathLst>
                <a:path w="120000" h="120000" extrusionOk="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8"/>
            <p:cNvSpPr/>
            <p:nvPr/>
          </p:nvSpPr>
          <p:spPr>
            <a:xfrm>
              <a:off x="7326313" y="4976813"/>
              <a:ext cx="165000" cy="611100"/>
            </a:xfrm>
            <a:custGeom>
              <a:avLst/>
              <a:gdLst/>
              <a:ahLst/>
              <a:cxnLst/>
              <a:rect l="l" t="t" r="r" b="b"/>
              <a:pathLst>
                <a:path w="120000" h="120000" extrusionOk="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8"/>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8"/>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8"/>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7" name="Google Shape;207;p8"/>
          <p:cNvGrpSpPr/>
          <p:nvPr/>
        </p:nvGrpSpPr>
        <p:grpSpPr>
          <a:xfrm rot="10800000">
            <a:off x="6518888" y="-12"/>
            <a:ext cx="1551087" cy="2468625"/>
            <a:chOff x="715963" y="3538538"/>
            <a:chExt cx="1551087" cy="2468625"/>
          </a:xfrm>
        </p:grpSpPr>
        <p:sp>
          <p:nvSpPr>
            <p:cNvPr id="208" name="Google Shape;208;p8"/>
            <p:cNvSpPr/>
            <p:nvPr/>
          </p:nvSpPr>
          <p:spPr>
            <a:xfrm>
              <a:off x="785813" y="4429125"/>
              <a:ext cx="15900" cy="33300"/>
            </a:xfrm>
            <a:custGeom>
              <a:avLst/>
              <a:gdLst/>
              <a:ahLst/>
              <a:cxnLst/>
              <a:rect l="l" t="t" r="r" b="b"/>
              <a:pathLst>
                <a:path w="120000" h="120000" extrusionOk="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8"/>
            <p:cNvSpPr/>
            <p:nvPr/>
          </p:nvSpPr>
          <p:spPr>
            <a:xfrm>
              <a:off x="817563" y="4429125"/>
              <a:ext cx="15900" cy="33300"/>
            </a:xfrm>
            <a:custGeom>
              <a:avLst/>
              <a:gdLst/>
              <a:ahLst/>
              <a:cxnLst/>
              <a:rect l="l" t="t" r="r" b="b"/>
              <a:pathLst>
                <a:path w="120000" h="120000" extrusionOk="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8"/>
            <p:cNvSpPr/>
            <p:nvPr/>
          </p:nvSpPr>
          <p:spPr>
            <a:xfrm>
              <a:off x="715963" y="4392613"/>
              <a:ext cx="187200" cy="401700"/>
            </a:xfrm>
            <a:custGeom>
              <a:avLst/>
              <a:gdLst/>
              <a:ahLst/>
              <a:cxnLst/>
              <a:rect l="l" t="t" r="r" b="b"/>
              <a:pathLst>
                <a:path w="120000" h="120000" extrusionOk="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8"/>
            <p:cNvSpPr/>
            <p:nvPr/>
          </p:nvSpPr>
          <p:spPr>
            <a:xfrm>
              <a:off x="758825" y="4521200"/>
              <a:ext cx="101700" cy="27000"/>
            </a:xfrm>
            <a:custGeom>
              <a:avLst/>
              <a:gdLst/>
              <a:ahLst/>
              <a:cxnLst/>
              <a:rect l="l" t="t" r="r" b="b"/>
              <a:pathLst>
                <a:path w="120000" h="120000" extrusionOk="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8"/>
            <p:cNvSpPr/>
            <p:nvPr/>
          </p:nvSpPr>
          <p:spPr>
            <a:xfrm>
              <a:off x="1293813" y="4230688"/>
              <a:ext cx="523800" cy="371400"/>
            </a:xfrm>
            <a:custGeom>
              <a:avLst/>
              <a:gdLst/>
              <a:ahLst/>
              <a:cxnLst/>
              <a:rect l="l" t="t" r="r" b="b"/>
              <a:pathLst>
                <a:path w="120000" h="120000" extrusionOk="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8"/>
            <p:cNvSpPr/>
            <p:nvPr/>
          </p:nvSpPr>
          <p:spPr>
            <a:xfrm>
              <a:off x="1106488" y="3538538"/>
              <a:ext cx="936600" cy="1255800"/>
            </a:xfrm>
            <a:custGeom>
              <a:avLst/>
              <a:gdLst/>
              <a:ahLst/>
              <a:cxnLst/>
              <a:rect l="l" t="t" r="r" b="b"/>
              <a:pathLst>
                <a:path w="120000" h="120000" extrusionOk="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8"/>
            <p:cNvSpPr/>
            <p:nvPr/>
          </p:nvSpPr>
          <p:spPr>
            <a:xfrm>
              <a:off x="1293813" y="3748088"/>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8"/>
            <p:cNvSpPr/>
            <p:nvPr/>
          </p:nvSpPr>
          <p:spPr>
            <a:xfrm>
              <a:off x="1293813" y="3919538"/>
              <a:ext cx="250800" cy="27000"/>
            </a:xfrm>
            <a:custGeom>
              <a:avLst/>
              <a:gdLst/>
              <a:ahLst/>
              <a:cxnLst/>
              <a:rect l="l" t="t" r="r" b="b"/>
              <a:pathLst>
                <a:path w="120000" h="120000" extrusionOk="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8"/>
            <p:cNvSpPr/>
            <p:nvPr/>
          </p:nvSpPr>
          <p:spPr>
            <a:xfrm>
              <a:off x="1325563" y="4048125"/>
              <a:ext cx="480900" cy="301500"/>
            </a:xfrm>
            <a:custGeom>
              <a:avLst/>
              <a:gdLst/>
              <a:ahLst/>
              <a:cxnLst/>
              <a:rect l="l" t="t" r="r" b="b"/>
              <a:pathLst>
                <a:path w="120000" h="120000" extrusionOk="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8"/>
            <p:cNvSpPr/>
            <p:nvPr/>
          </p:nvSpPr>
          <p:spPr>
            <a:xfrm>
              <a:off x="1293813" y="3833813"/>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8"/>
            <p:cNvSpPr/>
            <p:nvPr/>
          </p:nvSpPr>
          <p:spPr>
            <a:xfrm>
              <a:off x="1555750" y="4462463"/>
              <a:ext cx="711300" cy="1544700"/>
            </a:xfrm>
            <a:custGeom>
              <a:avLst/>
              <a:gdLst/>
              <a:ahLst/>
              <a:cxnLst/>
              <a:rect l="l" t="t" r="r" b="b"/>
              <a:pathLst>
                <a:path w="120000" h="120000" extrusionOk="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19"/>
        <p:cNvGrpSpPr/>
        <p:nvPr/>
      </p:nvGrpSpPr>
      <p:grpSpPr>
        <a:xfrm>
          <a:off x="0" y="0"/>
          <a:ext cx="0" cy="0"/>
          <a:chOff x="0" y="0"/>
          <a:chExt cx="0" cy="0"/>
        </a:xfrm>
      </p:grpSpPr>
      <p:sp>
        <p:nvSpPr>
          <p:cNvPr id="220" name="Google Shape;220;p9"/>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9"/>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9"/>
          <p:cNvSpPr txBox="1">
            <a:spLocks noGrp="1"/>
          </p:cNvSpPr>
          <p:nvPr>
            <p:ph type="body" idx="1"/>
          </p:nvPr>
        </p:nvSpPr>
        <p:spPr>
          <a:xfrm>
            <a:off x="6390750" y="439500"/>
            <a:ext cx="2122500" cy="4264200"/>
          </a:xfrm>
          <a:prstGeom prst="rect">
            <a:avLst/>
          </a:prstGeom>
        </p:spPr>
        <p:txBody>
          <a:bodyPr spcFirstLastPara="1" wrap="square" lIns="91425" tIns="91425" rIns="91425" bIns="91425" anchor="ctr" anchorCtr="0">
            <a:noAutofit/>
          </a:bodyPr>
          <a:lstStyle>
            <a:lvl1pPr marL="457200" lvl="0" indent="-228600">
              <a:spcBef>
                <a:spcPts val="360"/>
              </a:spcBef>
              <a:spcAft>
                <a:spcPts val="0"/>
              </a:spcAft>
              <a:buClr>
                <a:srgbClr val="FFFFFF"/>
              </a:buClr>
              <a:buSzPts val="1800"/>
              <a:buNone/>
              <a:defRPr sz="1800">
                <a:solidFill>
                  <a:srgbClr val="FFFFFF"/>
                </a:solidFill>
              </a:defRPr>
            </a:lvl1pPr>
          </a:lstStyle>
          <a:p>
            <a:endParaRPr/>
          </a:p>
        </p:txBody>
      </p:sp>
      <p:sp>
        <p:nvSpPr>
          <p:cNvPr id="223" name="Google Shape;223;p9"/>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half" type="blank">
  <p:cSld name="BLANK">
    <p:spTree>
      <p:nvGrpSpPr>
        <p:cNvPr id="1" name="Shape 224"/>
        <p:cNvGrpSpPr/>
        <p:nvPr/>
      </p:nvGrpSpPr>
      <p:grpSpPr>
        <a:xfrm>
          <a:off x="0" y="0"/>
          <a:ext cx="0" cy="0"/>
          <a:chOff x="0" y="0"/>
          <a:chExt cx="0" cy="0"/>
        </a:xfrm>
      </p:grpSpPr>
      <p:sp>
        <p:nvSpPr>
          <p:cNvPr id="225" name="Google Shape;225;p10"/>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0"/>
          <p:cNvSpPr/>
          <p:nvPr/>
        </p:nvSpPr>
        <p:spPr>
          <a:xfrm>
            <a:off x="0" y="0"/>
            <a:ext cx="4566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0"/>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hird">
  <p:cSld name="BLANK_1">
    <p:spTree>
      <p:nvGrpSpPr>
        <p:cNvPr id="1" name="Shape 228"/>
        <p:cNvGrpSpPr/>
        <p:nvPr/>
      </p:nvGrpSpPr>
      <p:grpSpPr>
        <a:xfrm>
          <a:off x="0" y="0"/>
          <a:ext cx="0" cy="0"/>
          <a:chOff x="0" y="0"/>
          <a:chExt cx="0" cy="0"/>
        </a:xfrm>
      </p:grpSpPr>
      <p:sp>
        <p:nvSpPr>
          <p:cNvPr id="229" name="Google Shape;229;p11"/>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0" y="0"/>
            <a:ext cx="3048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586975"/>
            <a:ext cx="51387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1pPr>
            <a:lvl2pPr lvl="1">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2pPr>
            <a:lvl3pPr lvl="2">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3pPr>
            <a:lvl4pPr lvl="3">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4pPr>
            <a:lvl5pPr lvl="4">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5pPr>
            <a:lvl6pPr lvl="5">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6pPr>
            <a:lvl7pPr lvl="6">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7pPr>
            <a:lvl8pPr lvl="7">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8pPr>
            <a:lvl9pPr lvl="8">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9pPr>
          </a:lstStyle>
          <a:p>
            <a:endParaRPr/>
          </a:p>
        </p:txBody>
      </p:sp>
      <p:sp>
        <p:nvSpPr>
          <p:cNvPr id="7" name="Google Shape;7;p1"/>
          <p:cNvSpPr txBox="1">
            <a:spLocks noGrp="1"/>
          </p:cNvSpPr>
          <p:nvPr>
            <p:ph type="body" idx="1"/>
          </p:nvPr>
        </p:nvSpPr>
        <p:spPr>
          <a:xfrm>
            <a:off x="457200" y="1657350"/>
            <a:ext cx="5138700" cy="31809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808000" y="2208175"/>
            <a:ext cx="336000" cy="727200"/>
          </a:xfrm>
          <a:prstGeom prst="rect">
            <a:avLst/>
          </a:prstGeom>
          <a:noFill/>
          <a:ln>
            <a:noFill/>
          </a:ln>
        </p:spPr>
        <p:txBody>
          <a:bodyPr spcFirstLastPara="1" wrap="square" lIns="91425" tIns="91425" rIns="91425" bIns="91425" anchor="ctr" anchorCtr="0">
            <a:noAutofit/>
          </a:bodyPr>
          <a:lstStyle>
            <a:lvl1pPr lvl="0" algn="ctr">
              <a:buNone/>
              <a:defRPr sz="1000">
                <a:solidFill>
                  <a:schemeClr val="lt1"/>
                </a:solidFill>
                <a:latin typeface="Barlow"/>
                <a:ea typeface="Barlow"/>
                <a:cs typeface="Barlow"/>
                <a:sym typeface="Barlow"/>
              </a:defRPr>
            </a:lvl1pPr>
            <a:lvl2pPr lvl="1" algn="ctr">
              <a:buNone/>
              <a:defRPr sz="1000">
                <a:solidFill>
                  <a:schemeClr val="lt1"/>
                </a:solidFill>
                <a:latin typeface="Barlow"/>
                <a:ea typeface="Barlow"/>
                <a:cs typeface="Barlow"/>
                <a:sym typeface="Barlow"/>
              </a:defRPr>
            </a:lvl2pPr>
            <a:lvl3pPr lvl="2" algn="ctr">
              <a:buNone/>
              <a:defRPr sz="1000">
                <a:solidFill>
                  <a:schemeClr val="lt1"/>
                </a:solidFill>
                <a:latin typeface="Barlow"/>
                <a:ea typeface="Barlow"/>
                <a:cs typeface="Barlow"/>
                <a:sym typeface="Barlow"/>
              </a:defRPr>
            </a:lvl3pPr>
            <a:lvl4pPr lvl="3" algn="ctr">
              <a:buNone/>
              <a:defRPr sz="1000">
                <a:solidFill>
                  <a:schemeClr val="lt1"/>
                </a:solidFill>
                <a:latin typeface="Barlow"/>
                <a:ea typeface="Barlow"/>
                <a:cs typeface="Barlow"/>
                <a:sym typeface="Barlow"/>
              </a:defRPr>
            </a:lvl4pPr>
            <a:lvl5pPr lvl="4" algn="ctr">
              <a:buNone/>
              <a:defRPr sz="1000">
                <a:solidFill>
                  <a:schemeClr val="lt1"/>
                </a:solidFill>
                <a:latin typeface="Barlow"/>
                <a:ea typeface="Barlow"/>
                <a:cs typeface="Barlow"/>
                <a:sym typeface="Barlow"/>
              </a:defRPr>
            </a:lvl5pPr>
            <a:lvl6pPr lvl="5" algn="ctr">
              <a:buNone/>
              <a:defRPr sz="1000">
                <a:solidFill>
                  <a:schemeClr val="lt1"/>
                </a:solidFill>
                <a:latin typeface="Barlow"/>
                <a:ea typeface="Barlow"/>
                <a:cs typeface="Barlow"/>
                <a:sym typeface="Barlow"/>
              </a:defRPr>
            </a:lvl6pPr>
            <a:lvl7pPr lvl="6" algn="ctr">
              <a:buNone/>
              <a:defRPr sz="1000">
                <a:solidFill>
                  <a:schemeClr val="lt1"/>
                </a:solidFill>
                <a:latin typeface="Barlow"/>
                <a:ea typeface="Barlow"/>
                <a:cs typeface="Barlow"/>
                <a:sym typeface="Barlow"/>
              </a:defRPr>
            </a:lvl7pPr>
            <a:lvl8pPr lvl="7" algn="ctr">
              <a:buNone/>
              <a:defRPr sz="1000">
                <a:solidFill>
                  <a:schemeClr val="lt1"/>
                </a:solidFill>
                <a:latin typeface="Barlow"/>
                <a:ea typeface="Barlow"/>
                <a:cs typeface="Barlow"/>
                <a:sym typeface="Barlow"/>
              </a:defRPr>
            </a:lvl8pPr>
            <a:lvl9pPr lvl="8" algn="ctr">
              <a:buNone/>
              <a:defRPr sz="1000">
                <a:solidFill>
                  <a:schemeClr val="lt1"/>
                </a:solidFill>
                <a:latin typeface="Barlow"/>
                <a:ea typeface="Barlow"/>
                <a:cs typeface="Barlow"/>
                <a:sym typeface="Barlow"/>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hyperlink" Target="http://unsplash.co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MichalSahar/Miriam-Libre/tree/master/fonts/otf"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hyperlink" Target="https://www.fontsquirrel.com/fonts/barlow"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8.xml"/><Relationship Id="rId1" Type="http://schemas.openxmlformats.org/officeDocument/2006/relationships/slideLayout" Target="../slideLayouts/slideLayout10.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45.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7"/>
          <p:cNvSpPr txBox="1">
            <a:spLocks noGrp="1"/>
          </p:cNvSpPr>
          <p:nvPr>
            <p:ph type="ctrTitle"/>
          </p:nvPr>
        </p:nvSpPr>
        <p:spPr>
          <a:xfrm>
            <a:off x="2231037" y="488332"/>
            <a:ext cx="4681923" cy="879713"/>
          </a:xfrm>
          <a:prstGeom prst="rect">
            <a:avLst/>
          </a:prstGeom>
        </p:spPr>
        <p:txBody>
          <a:bodyPr spcFirstLastPara="1" wrap="square" lIns="91425" tIns="91425" rIns="91425" bIns="91425" anchor="b" anchorCtr="0">
            <a:noAutofit/>
          </a:bodyPr>
          <a:lstStyle/>
          <a:p>
            <a:pPr lvl="0"/>
            <a:r>
              <a:rPr lang="en-US" b="1" dirty="0">
                <a:solidFill>
                  <a:schemeClr val="bg1"/>
                </a:solidFill>
                <a:latin typeface="Times New Roman" panose="02020603050405020304" pitchFamily="18" charset="0"/>
                <a:cs typeface="Times New Roman" panose="02020603050405020304" pitchFamily="18" charset="0"/>
              </a:rPr>
              <a:t>NHÓM COVID21</a:t>
            </a:r>
            <a:endParaRPr dirty="0">
              <a:solidFill>
                <a:schemeClr val="bg1"/>
              </a:solidFill>
            </a:endParaRPr>
          </a:p>
        </p:txBody>
      </p:sp>
      <p:sp>
        <p:nvSpPr>
          <p:cNvPr id="5" name="TextBox 4">
            <a:extLst>
              <a:ext uri="{FF2B5EF4-FFF2-40B4-BE49-F238E27FC236}">
                <a16:creationId xmlns:a16="http://schemas.microsoft.com/office/drawing/2014/main" id="{000F1C04-15F0-4535-851D-70F8EB443436}"/>
              </a:ext>
            </a:extLst>
          </p:cNvPr>
          <p:cNvSpPr txBox="1"/>
          <p:nvPr/>
        </p:nvSpPr>
        <p:spPr>
          <a:xfrm>
            <a:off x="2596989" y="2646786"/>
            <a:ext cx="3256556" cy="1815882"/>
          </a:xfrm>
          <a:prstGeom prst="rect">
            <a:avLst/>
          </a:prstGeom>
          <a:noFill/>
        </p:spPr>
        <p:txBody>
          <a:bodyPr wrap="square">
            <a:spAutoFit/>
          </a:bodyPr>
          <a:lstStyle/>
          <a:p>
            <a:pPr>
              <a:lnSpc>
                <a:spcPct val="200000"/>
              </a:lnSpc>
              <a:buClr>
                <a:schemeClr val="tx1"/>
              </a:buClr>
            </a:pPr>
            <a:r>
              <a:rPr lang="en-US" b="1" u="sng" dirty="0" err="1">
                <a:latin typeface="Times New Roman" panose="02020603050405020304" pitchFamily="18" charset="0"/>
                <a:cs typeface="Times New Roman" panose="02020603050405020304" pitchFamily="18" charset="0"/>
              </a:rPr>
              <a:t>Thành</a:t>
            </a:r>
            <a:r>
              <a:rPr lang="en-US" b="1" u="sng" dirty="0">
                <a:latin typeface="Times New Roman" panose="02020603050405020304" pitchFamily="18" charset="0"/>
                <a:cs typeface="Times New Roman" panose="02020603050405020304" pitchFamily="18" charset="0"/>
              </a:rPr>
              <a:t> </a:t>
            </a:r>
            <a:r>
              <a:rPr lang="en-US" b="1" u="sng" dirty="0" err="1">
                <a:latin typeface="Times New Roman" panose="02020603050405020304" pitchFamily="18" charset="0"/>
                <a:cs typeface="Times New Roman" panose="02020603050405020304" pitchFamily="18" charset="0"/>
              </a:rPr>
              <a:t>viên</a:t>
            </a:r>
            <a:r>
              <a:rPr lang="en-US" b="1" u="sng" dirty="0">
                <a:latin typeface="Times New Roman" panose="02020603050405020304" pitchFamily="18" charset="0"/>
                <a:cs typeface="Times New Roman" panose="02020603050405020304" pitchFamily="18" charset="0"/>
              </a:rPr>
              <a:t>:</a:t>
            </a:r>
          </a:p>
          <a:p>
            <a:pPr>
              <a:lnSpc>
                <a:spcPct val="200000"/>
              </a:lnSpc>
              <a:buClr>
                <a:schemeClr val="tx1"/>
              </a:buClr>
            </a:pPr>
            <a:r>
              <a:rPr lang="en-US" dirty="0" err="1" smtClean="0">
                <a:latin typeface="Times New Roman" panose="02020603050405020304" pitchFamily="18" charset="0"/>
                <a:cs typeface="Times New Roman" panose="02020603050405020304" pitchFamily="18" charset="0"/>
              </a:rPr>
              <a:t>Nguyễn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Quang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Sỹ</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- 1811063550</a:t>
            </a:r>
          </a:p>
          <a:p>
            <a:pPr>
              <a:lnSpc>
                <a:spcPct val="200000"/>
              </a:lnSpc>
              <a:buClr>
                <a:schemeClr val="tx1"/>
              </a:buClr>
            </a:pPr>
            <a:r>
              <a:rPr lang="en-US" dirty="0" smtClean="0">
                <a:latin typeface="Times New Roman" panose="02020603050405020304" pitchFamily="18" charset="0"/>
                <a:cs typeface="Times New Roman" panose="02020603050405020304" pitchFamily="18" charset="0"/>
              </a:rPr>
              <a:t>Trương </a:t>
            </a:r>
            <a:r>
              <a:rPr lang="en-US" dirty="0" err="1" smtClean="0">
                <a:latin typeface="Times New Roman" panose="02020603050405020304" pitchFamily="18" charset="0"/>
                <a:cs typeface="Times New Roman" panose="02020603050405020304" pitchFamily="18" charset="0"/>
              </a:rPr>
              <a:t>Gia</a:t>
            </a:r>
            <a:r>
              <a:rPr lang="en-US" dirty="0" smtClean="0">
                <a:latin typeface="Times New Roman" panose="02020603050405020304" pitchFamily="18" charset="0"/>
                <a:cs typeface="Times New Roman" panose="02020603050405020304" pitchFamily="18" charset="0"/>
              </a:rPr>
              <a:t> Phú	- 1811063541</a:t>
            </a:r>
          </a:p>
          <a:p>
            <a:pPr>
              <a:lnSpc>
                <a:spcPct val="200000"/>
              </a:lnSpc>
              <a:buClr>
                <a:schemeClr val="tx1"/>
              </a:buClr>
            </a:pPr>
            <a:r>
              <a:rPr lang="en-US" dirty="0" err="1" smtClean="0">
                <a:latin typeface="Times New Roman" panose="02020603050405020304" pitchFamily="18" charset="0"/>
                <a:cs typeface="Times New Roman" panose="02020603050405020304" pitchFamily="18" charset="0"/>
              </a:rPr>
              <a:t>Nguyễn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Hoàng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Trí</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- 1811063443</a:t>
            </a:r>
            <a:endParaRPr lang="en-US"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C3AF81C-210F-45D0-9E32-EE7DCDBA328A}"/>
              </a:ext>
            </a:extLst>
          </p:cNvPr>
          <p:cNvSpPr txBox="1"/>
          <p:nvPr/>
        </p:nvSpPr>
        <p:spPr>
          <a:xfrm>
            <a:off x="2596989" y="2265576"/>
            <a:ext cx="3138792" cy="523220"/>
          </a:xfrm>
          <a:prstGeom prst="rect">
            <a:avLst/>
          </a:prstGeom>
          <a:noFill/>
        </p:spPr>
        <p:txBody>
          <a:bodyPr wrap="square">
            <a:spAutoFit/>
          </a:bodyPr>
          <a:lstStyle/>
          <a:p>
            <a:pPr>
              <a:lnSpc>
                <a:spcPct val="200000"/>
              </a:lnSpc>
              <a:buClr>
                <a:schemeClr val="tx1"/>
              </a:buClr>
            </a:pPr>
            <a:r>
              <a:rPr lang="en-US" b="1" u="sng" dirty="0" err="1">
                <a:latin typeface="Times New Roman" panose="02020603050405020304" pitchFamily="18" charset="0"/>
                <a:cs typeface="Times New Roman" panose="02020603050405020304" pitchFamily="18" charset="0"/>
              </a:rPr>
              <a:t>Giảng</a:t>
            </a:r>
            <a:r>
              <a:rPr lang="en-US" b="1" u="sng" dirty="0">
                <a:latin typeface="Times New Roman" panose="02020603050405020304" pitchFamily="18" charset="0"/>
                <a:cs typeface="Times New Roman" panose="02020603050405020304" pitchFamily="18" charset="0"/>
              </a:rPr>
              <a:t> </a:t>
            </a:r>
            <a:r>
              <a:rPr lang="en-US" b="1" u="sng" dirty="0" err="1">
                <a:latin typeface="Times New Roman" panose="02020603050405020304" pitchFamily="18" charset="0"/>
                <a:cs typeface="Times New Roman" panose="02020603050405020304" pitchFamily="18" charset="0"/>
              </a:rPr>
              <a:t>viên</a:t>
            </a:r>
            <a:r>
              <a:rPr lang="en-US" b="1" u="sng"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Thầy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Nguyễn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Hữu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Trung</a:t>
            </a:r>
            <a:endParaRPr lang="en-US" b="1" u="sng" dirty="0">
              <a:latin typeface="Times New Roman" panose="02020603050405020304" pitchFamily="18" charset="0"/>
              <a:cs typeface="Times New Roman" panose="02020603050405020304" pitchFamily="18" charset="0"/>
            </a:endParaRPr>
          </a:p>
        </p:txBody>
      </p:sp>
      <p:sp>
        <p:nvSpPr>
          <p:cNvPr id="7" name="Rectangle 6"/>
          <p:cNvSpPr/>
          <p:nvPr/>
        </p:nvSpPr>
        <p:spPr>
          <a:xfrm>
            <a:off x="3513388" y="1059655"/>
            <a:ext cx="1725152" cy="830997"/>
          </a:xfrm>
          <a:prstGeom prst="rect">
            <a:avLst/>
          </a:prstGeom>
        </p:spPr>
        <p:txBody>
          <a:bodyPr wrap="none">
            <a:spAutoFit/>
          </a:bodyPr>
          <a:lstStyle/>
          <a:p>
            <a:pPr algn="ctr">
              <a:lnSpc>
                <a:spcPct val="200000"/>
              </a:lnSpc>
              <a:buClr>
                <a:schemeClr val="tx1"/>
              </a:buClr>
            </a:pPr>
            <a:r>
              <a:rPr lang="en-US" sz="1800" b="1" dirty="0" err="1" smtClean="0">
                <a:solidFill>
                  <a:schemeClr val="bg1"/>
                </a:solidFill>
                <a:latin typeface="Times New Roman" panose="02020603050405020304" pitchFamily="18" charset="0"/>
                <a:cs typeface="Times New Roman" panose="02020603050405020304" pitchFamily="18" charset="0"/>
              </a:rPr>
              <a:t>Đề</a:t>
            </a:r>
            <a:r>
              <a:rPr lang="en-US" sz="1800" b="1" dirty="0" smtClean="0">
                <a:solidFill>
                  <a:schemeClr val="bg1"/>
                </a:solidFill>
                <a:latin typeface="Times New Roman" panose="02020603050405020304" pitchFamily="18" charset="0"/>
                <a:cs typeface="Times New Roman" panose="02020603050405020304" pitchFamily="18" charset="0"/>
              </a:rPr>
              <a:t> </a:t>
            </a:r>
            <a:r>
              <a:rPr lang="en-US" sz="1800" b="1" dirty="0" err="1" smtClean="0">
                <a:solidFill>
                  <a:schemeClr val="bg1"/>
                </a:solidFill>
                <a:latin typeface="Times New Roman" panose="02020603050405020304" pitchFamily="18" charset="0"/>
                <a:cs typeface="Times New Roman" panose="02020603050405020304" pitchFamily="18" charset="0"/>
              </a:rPr>
              <a:t>tài</a:t>
            </a:r>
            <a:r>
              <a:rPr lang="en-US" sz="1800" b="1" dirty="0" smtClean="0">
                <a:solidFill>
                  <a:schemeClr val="bg1"/>
                </a:solidFill>
                <a:latin typeface="Times New Roman" panose="02020603050405020304" pitchFamily="18" charset="0"/>
                <a:cs typeface="Times New Roman" panose="02020603050405020304" pitchFamily="18" charset="0"/>
              </a:rPr>
              <a:t>: </a:t>
            </a:r>
            <a:r>
              <a:rPr lang="en-US" sz="2400" b="1" dirty="0" smtClean="0">
                <a:solidFill>
                  <a:schemeClr val="bg1"/>
                </a:solidFill>
                <a:latin typeface="Times New Roman" panose="02020603050405020304" pitchFamily="18" charset="0"/>
                <a:cs typeface="Times New Roman" panose="02020603050405020304" pitchFamily="18" charset="0"/>
              </a:rPr>
              <a:t>AJAX</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8" name="Rectangle 7"/>
          <p:cNvSpPr/>
          <p:nvPr/>
        </p:nvSpPr>
        <p:spPr>
          <a:xfrm>
            <a:off x="1202431" y="1860632"/>
            <a:ext cx="6739136" cy="523220"/>
          </a:xfrm>
          <a:prstGeom prst="rect">
            <a:avLst/>
          </a:prstGeom>
        </p:spPr>
        <p:txBody>
          <a:bodyPr wrap="square">
            <a:spAutoFit/>
          </a:bodyPr>
          <a:lstStyle/>
          <a:p>
            <a:pPr>
              <a:lnSpc>
                <a:spcPct val="200000"/>
              </a:lnSpc>
              <a:buClr>
                <a:schemeClr val="tx1"/>
              </a:buClr>
            </a:pPr>
            <a:r>
              <a:rPr lang="en-US" b="1" dirty="0" err="1">
                <a:latin typeface="Times New Roman" panose="02020603050405020304" pitchFamily="18" charset="0"/>
                <a:cs typeface="Times New Roman" panose="02020603050405020304" pitchFamily="18" charset="0"/>
              </a:rPr>
              <a:t>Trường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đại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học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Công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nghệ</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Thành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phố</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Hồ</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Chí</a:t>
            </a:r>
            <a:r>
              <a:rPr lang="en-US" b="1" dirty="0">
                <a:latin typeface="Times New Roman" panose="02020603050405020304" pitchFamily="18" charset="0"/>
                <a:cs typeface="Times New Roman" panose="02020603050405020304" pitchFamily="18" charset="0"/>
              </a:rPr>
              <a:t> Minh (HUTECH) – </a:t>
            </a:r>
            <a:r>
              <a:rPr lang="en-US" b="1" dirty="0" err="1">
                <a:latin typeface="Times New Roman" panose="02020603050405020304" pitchFamily="18" charset="0"/>
                <a:cs typeface="Times New Roman" panose="02020603050405020304" pitchFamily="18" charset="0"/>
              </a:rPr>
              <a:t>Lớp</a:t>
            </a:r>
            <a:r>
              <a:rPr lang="en-US" b="1" dirty="0">
                <a:latin typeface="Times New Roman" panose="02020603050405020304" pitchFamily="18" charset="0"/>
                <a:cs typeface="Times New Roman" panose="02020603050405020304" pitchFamily="18" charset="0"/>
              </a:rPr>
              <a:t> 18DTHD5</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300" name="Google Shape;300;p20"/>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p>
            <a:r>
              <a:rPr lang="en" dirty="0" smtClean="0">
                <a:latin typeface="Times New Roman" panose="02020603050405020304" pitchFamily="18" charset="0"/>
                <a:cs typeface="Times New Roman" panose="02020603050405020304" pitchFamily="18" charset="0"/>
              </a:rPr>
              <a:t>3.</a:t>
            </a:r>
            <a:r>
              <a:rPr lang="en-US"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Hoạt</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động</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của</a:t>
            </a:r>
            <a:r>
              <a:rPr lang="en-US" u="sng" dirty="0">
                <a:latin typeface="Times New Roman" panose="02020603050405020304" pitchFamily="18" charset="0"/>
                <a:cs typeface="Times New Roman" panose="02020603050405020304" pitchFamily="18" charset="0"/>
              </a:rPr>
              <a:t> </a:t>
            </a:r>
            <a:r>
              <a:rPr lang="en-US" u="sng" dirty="0" smtClean="0">
                <a:latin typeface="Times New Roman" panose="02020603050405020304" pitchFamily="18" charset="0"/>
                <a:cs typeface="Times New Roman" panose="02020603050405020304" pitchFamily="18" charset="0"/>
              </a:rPr>
              <a:t>AJAX</a:t>
            </a:r>
            <a:r>
              <a:rPr lang="en-US" dirty="0" smtClean="0">
                <a:latin typeface="Times New Roman" panose="02020603050405020304" pitchFamily="18" charset="0"/>
                <a:cs typeface="Times New Roman" panose="02020603050405020304" pitchFamily="18" charset="0"/>
              </a:rPr>
              <a:t>:</a:t>
            </a:r>
            <a:endParaRPr u="sng" dirty="0">
              <a:latin typeface="Times New Roman" panose="02020603050405020304" pitchFamily="18" charset="0"/>
              <a:cs typeface="Times New Roman" panose="02020603050405020304" pitchFamily="18" charset="0"/>
            </a:endParaRPr>
          </a:p>
        </p:txBody>
      </p:sp>
      <p:sp>
        <p:nvSpPr>
          <p:cNvPr id="302" name="Google Shape;302;p20"/>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10</a:t>
            </a:fld>
            <a:endParaRPr/>
          </a:p>
        </p:txBody>
      </p:sp>
      <p:sp>
        <p:nvSpPr>
          <p:cNvPr id="2" name="Text Placeholder 1"/>
          <p:cNvSpPr>
            <a:spLocks noGrp="1"/>
          </p:cNvSpPr>
          <p:nvPr>
            <p:ph type="body" idx="2"/>
          </p:nvPr>
        </p:nvSpPr>
        <p:spPr/>
        <p:txBody>
          <a:bodyPr/>
          <a:lstStyle/>
          <a:p>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5" name="Google Shape;275;p18"/>
          <p:cNvSpPr txBox="1">
            <a:spLocks noGrp="1"/>
          </p:cNvSpPr>
          <p:nvPr>
            <p:ph type="sldNum" idx="12"/>
          </p:nvPr>
        </p:nvSpPr>
        <p:spPr>
          <a:xfrm>
            <a:off x="4116400" y="4807500"/>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11</a:t>
            </a:fld>
            <a:endParaRPr/>
          </a:p>
        </p:txBody>
      </p:sp>
      <p:sp>
        <p:nvSpPr>
          <p:cNvPr id="3" name="TextBox 2"/>
          <p:cNvSpPr txBox="1"/>
          <p:nvPr/>
        </p:nvSpPr>
        <p:spPr>
          <a:xfrm>
            <a:off x="272238" y="1651513"/>
            <a:ext cx="4343941" cy="3323987"/>
          </a:xfrm>
          <a:prstGeom prst="rect">
            <a:avLst/>
          </a:prstGeom>
          <a:solidFill>
            <a:schemeClr val="bg1"/>
          </a:solidFill>
        </p:spPr>
        <p:txBody>
          <a:bodyPr wrap="square" rtlCol="0">
            <a:spAutoFit/>
          </a:bodyPr>
          <a:lstStyle/>
          <a:p>
            <a:r>
              <a:rPr lang="vi-VN" dirty="0"/>
              <a:t>Giai đoạn 1: Client gửi yêu cầu lên phía server sử dụng XMLHttpRequest. ( trong giai đoạn này sẽ gửi yêu cầu lên một trang php trên phía server</a:t>
            </a:r>
            <a:r>
              <a:rPr lang="vi-VN" dirty="0" smtClean="0"/>
              <a:t>).</a:t>
            </a:r>
            <a:endParaRPr lang="en-US" dirty="0" smtClean="0"/>
          </a:p>
          <a:p>
            <a:endParaRPr lang="vi-VN" dirty="0"/>
          </a:p>
          <a:p>
            <a:r>
              <a:rPr lang="vi-VN" dirty="0"/>
              <a:t>Giai đoạn 2 : Server sẽ xử lý yêu cầu</a:t>
            </a:r>
            <a:r>
              <a:rPr lang="vi-VN" dirty="0" smtClean="0"/>
              <a:t>.</a:t>
            </a:r>
            <a:endParaRPr lang="en-US" dirty="0" smtClean="0"/>
          </a:p>
          <a:p>
            <a:endParaRPr lang="vi-VN" dirty="0"/>
          </a:p>
          <a:p>
            <a:r>
              <a:rPr lang="vi-VN" dirty="0"/>
              <a:t>Giai đoạn 3: Truy vấn đến CSDL ( cập nhật ,hoặc truy vấn dữ liệu trong DB</a:t>
            </a:r>
            <a:r>
              <a:rPr lang="vi-VN" dirty="0" smtClean="0"/>
              <a:t>).</a:t>
            </a:r>
            <a:endParaRPr lang="en-US" dirty="0" smtClean="0"/>
          </a:p>
          <a:p>
            <a:endParaRPr lang="vi-VN" dirty="0"/>
          </a:p>
          <a:p>
            <a:r>
              <a:rPr lang="vi-VN" dirty="0"/>
              <a:t>Giai đoạn 4 : Trang php trên phía server sẽ trả lại kết </a:t>
            </a:r>
            <a:r>
              <a:rPr lang="vi-VN" dirty="0" smtClean="0"/>
              <a:t>quả</a:t>
            </a:r>
            <a:endParaRPr lang="en-US" dirty="0" smtClean="0"/>
          </a:p>
          <a:p>
            <a:endParaRPr lang="vi-VN" dirty="0"/>
          </a:p>
          <a:p>
            <a:r>
              <a:rPr lang="vi-VN" dirty="0"/>
              <a:t>Giai đoạn 5: AJAX sử dụng cơ chế bất đồng bộ để update lại những phần cần thay đổi thay vì phải làm mới lại toàn bộ trang web.</a:t>
            </a:r>
            <a:endParaRPr lang="en-US" dirty="0"/>
          </a:p>
        </p:txBody>
      </p:sp>
      <p:sp>
        <p:nvSpPr>
          <p:cNvPr id="4" name="TextBox 3"/>
          <p:cNvSpPr txBox="1"/>
          <p:nvPr/>
        </p:nvSpPr>
        <p:spPr>
          <a:xfrm>
            <a:off x="3162650" y="923187"/>
            <a:ext cx="2567031" cy="307777"/>
          </a:xfrm>
          <a:prstGeom prst="rect">
            <a:avLst/>
          </a:prstGeom>
          <a:noFill/>
        </p:spPr>
        <p:txBody>
          <a:bodyPr wrap="square" rtlCol="0">
            <a:spAutoFit/>
          </a:bodyPr>
          <a:lstStyle/>
          <a:p>
            <a:r>
              <a:rPr lang="vi-VN" dirty="0"/>
              <a:t> 5 bước hoạt động của AJAX.</a:t>
            </a:r>
            <a:endParaRPr lang="en-US" dirty="0"/>
          </a:p>
        </p:txBody>
      </p:sp>
      <p:pic>
        <p:nvPicPr>
          <p:cNvPr id="7" name="Picture 6"/>
          <p:cNvPicPr>
            <a:picLocks noChangeAspect="1"/>
          </p:cNvPicPr>
          <p:nvPr/>
        </p:nvPicPr>
        <p:blipFill>
          <a:blip r:embed="rId3"/>
          <a:stretch>
            <a:fillRect/>
          </a:stretch>
        </p:blipFill>
        <p:spPr>
          <a:xfrm>
            <a:off x="4612241" y="1434044"/>
            <a:ext cx="3848100" cy="3590925"/>
          </a:xfrm>
          <a:prstGeom prst="rect">
            <a:avLst/>
          </a:prstGeom>
        </p:spPr>
      </p:pic>
    </p:spTree>
    <p:extLst>
      <p:ext uri="{BB962C8B-B14F-4D97-AF65-F5344CB8AC3E}">
        <p14:creationId xmlns:p14="http://schemas.microsoft.com/office/powerpoint/2010/main" val="9481012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1"/>
          <p:cNvSpPr txBox="1">
            <a:spLocks noGrp="1"/>
          </p:cNvSpPr>
          <p:nvPr>
            <p:ph type="title"/>
          </p:nvPr>
        </p:nvSpPr>
        <p:spPr>
          <a:xfrm>
            <a:off x="409378" y="297872"/>
            <a:ext cx="3116604" cy="696229"/>
          </a:xfrm>
          <a:prstGeom prst="rect">
            <a:avLst/>
          </a:prstGeom>
        </p:spPr>
        <p:txBody>
          <a:bodyPr spcFirstLastPara="1" wrap="square" lIns="91425" tIns="91425" rIns="91425" bIns="91425" anchor="b" anchorCtr="0">
            <a:noAutofit/>
          </a:bodyPr>
          <a:lstStyle/>
          <a:p>
            <a:r>
              <a:rPr lang="en-US" dirty="0" smtClean="0"/>
              <a:t>4.</a:t>
            </a:r>
            <a:r>
              <a:rPr lang="en-US" u="sng" dirty="0" smtClean="0"/>
              <a:t>Bảng </a:t>
            </a:r>
            <a:r>
              <a:rPr lang="en-US" u="sng" dirty="0"/>
              <a:t>so </a:t>
            </a:r>
            <a:r>
              <a:rPr lang="en-US" u="sng" dirty="0" err="1"/>
              <a:t>sánh</a:t>
            </a:r>
            <a:r>
              <a:rPr lang="en-US" dirty="0"/>
              <a:t>:</a:t>
            </a:r>
          </a:p>
        </p:txBody>
      </p:sp>
      <p:sp>
        <p:nvSpPr>
          <p:cNvPr id="308" name="Google Shape;308;p21"/>
          <p:cNvSpPr txBox="1">
            <a:spLocks noGrp="1"/>
          </p:cNvSpPr>
          <p:nvPr>
            <p:ph type="body" idx="1"/>
          </p:nvPr>
        </p:nvSpPr>
        <p:spPr>
          <a:xfrm>
            <a:off x="233810" y="1206884"/>
            <a:ext cx="2777836" cy="3055200"/>
          </a:xfrm>
          <a:prstGeom prst="rect">
            <a:avLst/>
          </a:prstGeom>
        </p:spPr>
        <p:txBody>
          <a:bodyPr spcFirstLastPara="1" wrap="square" lIns="91425" tIns="91425" rIns="91425" bIns="91425" anchor="t" anchorCtr="0">
            <a:noAutofit/>
          </a:bodyPr>
          <a:lstStyle/>
          <a:p>
            <a:pPr marL="152400" lvl="0" indent="0" algn="ctr">
              <a:buNone/>
            </a:pPr>
            <a:r>
              <a:rPr lang="en-US" sz="1400" b="1" dirty="0" err="1" smtClean="0">
                <a:solidFill>
                  <a:schemeClr val="accent1"/>
                </a:solidFill>
                <a:latin typeface="Times New Roman" panose="02020603050405020304" pitchFamily="18" charset="0"/>
                <a:cs typeface="Times New Roman" panose="02020603050405020304" pitchFamily="18" charset="0"/>
              </a:rPr>
              <a:t>Mô</a:t>
            </a:r>
            <a:r>
              <a:rPr lang="en-US" sz="1400" b="1" dirty="0" smtClean="0">
                <a:solidFill>
                  <a:schemeClr val="accent1"/>
                </a:solidFill>
                <a:latin typeface="Times New Roman" panose="02020603050405020304" pitchFamily="18" charset="0"/>
                <a:cs typeface="Times New Roman" panose="02020603050405020304" pitchFamily="18" charset="0"/>
              </a:rPr>
              <a:t> </a:t>
            </a:r>
            <a:r>
              <a:rPr lang="en-US" sz="1400" b="1" dirty="0" err="1">
                <a:solidFill>
                  <a:schemeClr val="accent1"/>
                </a:solidFill>
                <a:latin typeface="Times New Roman" panose="02020603050405020304" pitchFamily="18" charset="0"/>
                <a:cs typeface="Times New Roman" panose="02020603050405020304" pitchFamily="18" charset="0"/>
              </a:rPr>
              <a:t>hình</a:t>
            </a:r>
            <a:r>
              <a:rPr lang="en-US" sz="1400" b="1" dirty="0">
                <a:solidFill>
                  <a:schemeClr val="accent1"/>
                </a:solidFill>
                <a:latin typeface="Times New Roman" panose="02020603050405020304" pitchFamily="18" charset="0"/>
                <a:cs typeface="Times New Roman" panose="02020603050405020304" pitchFamily="18" charset="0"/>
              </a:rPr>
              <a:t> </a:t>
            </a:r>
            <a:r>
              <a:rPr lang="en-US" sz="1400" b="1" dirty="0" smtClean="0">
                <a:solidFill>
                  <a:schemeClr val="accent1"/>
                </a:solidFill>
                <a:latin typeface="Times New Roman" panose="02020603050405020304" pitchFamily="18" charset="0"/>
                <a:cs typeface="Times New Roman" panose="02020603050405020304" pitchFamily="18" charset="0"/>
              </a:rPr>
              <a:t>AJAX</a:t>
            </a:r>
            <a:endParaRPr lang="en-US" sz="1400" b="1" dirty="0">
              <a:solidFill>
                <a:schemeClr val="accent1"/>
              </a:solidFill>
              <a:latin typeface="Times New Roman" panose="02020603050405020304" pitchFamily="18" charset="0"/>
              <a:cs typeface="Times New Roman" panose="02020603050405020304" pitchFamily="18" charset="0"/>
            </a:endParaRPr>
          </a:p>
          <a:p>
            <a:pPr marL="152400" indent="0">
              <a:buNone/>
            </a:pPr>
            <a:r>
              <a:rPr lang="en-US" sz="1400" dirty="0" smtClean="0">
                <a:latin typeface="Times New Roman" panose="02020603050405020304" pitchFamily="18" charset="0"/>
                <a:cs typeface="Times New Roman" panose="02020603050405020304" pitchFamily="18" charset="0"/>
              </a:rPr>
              <a:t>1. </a:t>
            </a:r>
            <a:r>
              <a:rPr lang="en-US" sz="1400" dirty="0" err="1" smtClean="0">
                <a:latin typeface="Times New Roman" panose="02020603050405020304" pitchFamily="18" charset="0"/>
                <a:cs typeface="Times New Roman" panose="02020603050405020304" pitchFamily="18" charset="0"/>
              </a:rPr>
              <a:t>Trình</a:t>
            </a:r>
            <a:r>
              <a:rPr lang="en-US" sz="1400" dirty="0" smtClean="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duyệt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tạo</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một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lệnh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gọi</a:t>
            </a:r>
            <a:r>
              <a:rPr lang="en-US" sz="1400" dirty="0">
                <a:latin typeface="Times New Roman" panose="02020603050405020304" pitchFamily="18" charset="0"/>
                <a:cs typeface="Times New Roman" panose="02020603050405020304" pitchFamily="18" charset="0"/>
              </a:rPr>
              <a:t> JavaScript </a:t>
            </a:r>
            <a:r>
              <a:rPr lang="en-US" sz="1400" dirty="0" err="1">
                <a:latin typeface="Times New Roman" panose="02020603050405020304" pitchFamily="18" charset="0"/>
                <a:cs typeface="Times New Roman" panose="02020603050405020304" pitchFamily="18" charset="0"/>
              </a:rPr>
              <a:t>để</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kích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hoạt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XMLHttpRequest</a:t>
            </a:r>
            <a:r>
              <a:rPr lang="en-US" sz="1400" dirty="0">
                <a:latin typeface="Times New Roman" panose="02020603050405020304" pitchFamily="18" charset="0"/>
                <a:cs typeface="Times New Roman" panose="02020603050405020304" pitchFamily="18" charset="0"/>
              </a:rPr>
              <a:t>.</a:t>
            </a:r>
          </a:p>
          <a:p>
            <a:pPr marL="152400" indent="0">
              <a:buNone/>
            </a:pPr>
            <a:r>
              <a:rPr lang="en-US" sz="1400" dirty="0" smtClean="0">
                <a:latin typeface="Times New Roman" panose="02020603050405020304" pitchFamily="18" charset="0"/>
                <a:cs typeface="Times New Roman" panose="02020603050405020304" pitchFamily="18" charset="0"/>
              </a:rPr>
              <a:t>2. Ở </a:t>
            </a:r>
            <a:r>
              <a:rPr lang="en-US" sz="1400" dirty="0" err="1">
                <a:latin typeface="Times New Roman" panose="02020603050405020304" pitchFamily="18" charset="0"/>
                <a:cs typeface="Times New Roman" panose="02020603050405020304" pitchFamily="18" charset="0"/>
              </a:rPr>
              <a:t>dưới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nền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trình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duyệt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tạo</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một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yêu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cầu</a:t>
            </a:r>
            <a:r>
              <a:rPr lang="en-US" sz="1400" dirty="0">
                <a:latin typeface="Times New Roman" panose="02020603050405020304" pitchFamily="18" charset="0"/>
                <a:cs typeface="Times New Roman" panose="02020603050405020304" pitchFamily="18" charset="0"/>
              </a:rPr>
              <a:t> HTTP </a:t>
            </a:r>
            <a:r>
              <a:rPr lang="en-US" sz="1400" dirty="0" err="1">
                <a:latin typeface="Times New Roman" panose="02020603050405020304" pitchFamily="18" charset="0"/>
                <a:cs typeface="Times New Roman" panose="02020603050405020304" pitchFamily="18" charset="0"/>
              </a:rPr>
              <a:t>gửi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lên</a:t>
            </a:r>
            <a:r>
              <a:rPr lang="en-US" sz="1400" dirty="0">
                <a:latin typeface="Times New Roman" panose="02020603050405020304" pitchFamily="18" charset="0"/>
                <a:cs typeface="Times New Roman" panose="02020603050405020304" pitchFamily="18" charset="0"/>
              </a:rPr>
              <a:t> server.</a:t>
            </a:r>
          </a:p>
          <a:p>
            <a:pPr marL="152400" indent="0">
              <a:buNone/>
            </a:pPr>
            <a:r>
              <a:rPr lang="en-US" sz="1400" dirty="0" smtClean="0">
                <a:latin typeface="Times New Roman" panose="02020603050405020304" pitchFamily="18" charset="0"/>
                <a:cs typeface="Times New Roman" panose="02020603050405020304" pitchFamily="18" charset="0"/>
              </a:rPr>
              <a:t>3. Server </a:t>
            </a:r>
            <a:r>
              <a:rPr lang="en-US" sz="1400" dirty="0" err="1">
                <a:latin typeface="Times New Roman" panose="02020603050405020304" pitchFamily="18" charset="0"/>
                <a:cs typeface="Times New Roman" panose="02020603050405020304" pitchFamily="18" charset="0"/>
              </a:rPr>
              <a:t>tiếp</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nhận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truy</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xuất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và</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gửi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lại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dữ</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liệu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cho</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trình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duyệt</a:t>
            </a:r>
            <a:r>
              <a:rPr lang="en-US" sz="1400" dirty="0">
                <a:latin typeface="Times New Roman" panose="02020603050405020304" pitchFamily="18" charset="0"/>
                <a:cs typeface="Times New Roman" panose="02020603050405020304" pitchFamily="18" charset="0"/>
              </a:rPr>
              <a:t>.</a:t>
            </a:r>
          </a:p>
          <a:p>
            <a:pPr marL="152400" indent="0">
              <a:buNone/>
            </a:pPr>
            <a:r>
              <a:rPr lang="en-US" sz="1400" dirty="0" smtClean="0">
                <a:latin typeface="Times New Roman" panose="02020603050405020304" pitchFamily="18" charset="0"/>
                <a:cs typeface="Times New Roman" panose="02020603050405020304" pitchFamily="18" charset="0"/>
              </a:rPr>
              <a:t>4. </a:t>
            </a:r>
            <a:r>
              <a:rPr lang="en-US" sz="1400" dirty="0" err="1" smtClean="0">
                <a:latin typeface="Times New Roman" panose="02020603050405020304" pitchFamily="18" charset="0"/>
                <a:cs typeface="Times New Roman" panose="02020603050405020304" pitchFamily="18" charset="0"/>
              </a:rPr>
              <a:t>Trình</a:t>
            </a:r>
            <a:r>
              <a:rPr lang="en-US" sz="1400" dirty="0" smtClean="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duyệt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nhận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dữ</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liệu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từ</a:t>
            </a:r>
            <a:r>
              <a:rPr lang="en-US" sz="1400" dirty="0">
                <a:latin typeface="Times New Roman" panose="02020603050405020304" pitchFamily="18" charset="0"/>
                <a:cs typeface="Times New Roman" panose="02020603050405020304" pitchFamily="18" charset="0"/>
              </a:rPr>
              <a:t> server </a:t>
            </a:r>
            <a:r>
              <a:rPr lang="en-US" sz="1400" dirty="0" err="1">
                <a:latin typeface="Times New Roman" panose="02020603050405020304" pitchFamily="18" charset="0"/>
                <a:cs typeface="Times New Roman" panose="02020603050405020304" pitchFamily="18" charset="0"/>
              </a:rPr>
              <a:t>và</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ngay</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lập</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tức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hiển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thị</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lên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trang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Không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cần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tải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lại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toàn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bộ</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trang</a:t>
            </a:r>
            <a:r>
              <a:rPr lang="en-US" sz="1400" dirty="0">
                <a:latin typeface="Times New Roman" panose="02020603050405020304" pitchFamily="18" charset="0"/>
                <a:cs typeface="Times New Roman" panose="02020603050405020304" pitchFamily="18" charset="0"/>
              </a:rPr>
              <a:t>..</a:t>
            </a:r>
          </a:p>
        </p:txBody>
      </p:sp>
      <p:sp>
        <p:nvSpPr>
          <p:cNvPr id="310" name="Google Shape;310;p21"/>
          <p:cNvSpPr txBox="1">
            <a:spLocks noGrp="1"/>
          </p:cNvSpPr>
          <p:nvPr>
            <p:ph type="body" idx="3"/>
          </p:nvPr>
        </p:nvSpPr>
        <p:spPr>
          <a:xfrm>
            <a:off x="3125919" y="1206884"/>
            <a:ext cx="2743200" cy="3055200"/>
          </a:xfrm>
          <a:prstGeom prst="rect">
            <a:avLst/>
          </a:prstGeom>
        </p:spPr>
        <p:txBody>
          <a:bodyPr spcFirstLastPara="1" wrap="square" lIns="91425" tIns="91425" rIns="91425" bIns="91425" anchor="t" anchorCtr="0">
            <a:noAutofit/>
          </a:bodyPr>
          <a:lstStyle/>
          <a:p>
            <a:pPr marL="152400" lvl="0" indent="0" algn="ctr">
              <a:buNone/>
            </a:pPr>
            <a:r>
              <a:rPr lang="en-US" sz="1400" b="1" dirty="0" err="1">
                <a:solidFill>
                  <a:schemeClr val="accent1"/>
                </a:solidFill>
              </a:rPr>
              <a:t>Mô</a:t>
            </a:r>
            <a:r>
              <a:rPr lang="en-US" sz="1400" b="1" dirty="0">
                <a:solidFill>
                  <a:schemeClr val="accent1"/>
                </a:solidFill>
              </a:rPr>
              <a:t> </a:t>
            </a:r>
            <a:r>
              <a:rPr lang="en-US" sz="1400" b="1" dirty="0" err="1">
                <a:solidFill>
                  <a:schemeClr val="accent1"/>
                </a:solidFill>
              </a:rPr>
              <a:t>hình</a:t>
            </a:r>
            <a:r>
              <a:rPr lang="en-US" sz="1400" b="1" dirty="0">
                <a:solidFill>
                  <a:schemeClr val="accent1"/>
                </a:solidFill>
              </a:rPr>
              <a:t> </a:t>
            </a:r>
            <a:r>
              <a:rPr lang="en-US" sz="1400" b="1" dirty="0" err="1">
                <a:solidFill>
                  <a:schemeClr val="accent1"/>
                </a:solidFill>
              </a:rPr>
              <a:t>thông</a:t>
            </a:r>
            <a:r>
              <a:rPr lang="en-US" sz="1400" b="1" dirty="0">
                <a:solidFill>
                  <a:schemeClr val="accent1"/>
                </a:solidFill>
              </a:rPr>
              <a:t> </a:t>
            </a:r>
            <a:r>
              <a:rPr lang="en-US" sz="1400" b="1" dirty="0" err="1">
                <a:solidFill>
                  <a:schemeClr val="accent1"/>
                </a:solidFill>
              </a:rPr>
              <a:t>thường</a:t>
            </a:r>
            <a:r>
              <a:rPr lang="en-US" dirty="0"/>
              <a:t>	</a:t>
            </a:r>
          </a:p>
          <a:p>
            <a:pPr marL="152400" indent="0">
              <a:buNone/>
            </a:pPr>
            <a:r>
              <a:rPr lang="en-US" sz="1400" dirty="0" smtClean="0">
                <a:latin typeface="Times New Roman" panose="02020603050405020304" pitchFamily="18" charset="0"/>
                <a:cs typeface="Times New Roman" panose="02020603050405020304" pitchFamily="18" charset="0"/>
              </a:rPr>
              <a:t>1. HTTP </a:t>
            </a:r>
            <a:r>
              <a:rPr lang="en-US" sz="1400" dirty="0" err="1">
                <a:latin typeface="Times New Roman" panose="02020603050405020304" pitchFamily="18" charset="0"/>
                <a:cs typeface="Times New Roman" panose="02020603050405020304" pitchFamily="18" charset="0"/>
              </a:rPr>
              <a:t>được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gửi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từ</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trình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duyệt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lên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máy</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chủ</a:t>
            </a:r>
            <a:r>
              <a:rPr lang="en-US" sz="1400" dirty="0">
                <a:latin typeface="Times New Roman" panose="02020603050405020304" pitchFamily="18" charset="0"/>
                <a:cs typeface="Times New Roman" panose="02020603050405020304" pitchFamily="18" charset="0"/>
              </a:rPr>
              <a:t>.</a:t>
            </a:r>
          </a:p>
          <a:p>
            <a:pPr marL="152400" indent="0">
              <a:buNone/>
            </a:pPr>
            <a:r>
              <a:rPr lang="en-US" sz="1400" dirty="0" smtClean="0">
                <a:latin typeface="Times New Roman" panose="02020603050405020304" pitchFamily="18" charset="0"/>
                <a:cs typeface="Times New Roman" panose="02020603050405020304" pitchFamily="18" charset="0"/>
              </a:rPr>
              <a:t>2. </a:t>
            </a:r>
            <a:r>
              <a:rPr lang="en-US" sz="1400" dirty="0" err="1" smtClean="0">
                <a:latin typeface="Times New Roman" panose="02020603050405020304" pitchFamily="18" charset="0"/>
                <a:cs typeface="Times New Roman" panose="02020603050405020304" pitchFamily="18" charset="0"/>
              </a:rPr>
              <a:t>Máy</a:t>
            </a:r>
            <a:r>
              <a:rPr lang="en-US" sz="1400" dirty="0" smtClean="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chủ</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nhận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sau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đó</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phản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truy</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xuất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thông</a:t>
            </a:r>
            <a:r>
              <a:rPr lang="en-US" sz="1400" dirty="0">
                <a:latin typeface="Times New Roman" panose="02020603050405020304" pitchFamily="18" charset="0"/>
                <a:cs typeface="Times New Roman" panose="02020603050405020304" pitchFamily="18" charset="0"/>
              </a:rPr>
              <a:t> tin.</a:t>
            </a:r>
          </a:p>
          <a:p>
            <a:pPr marL="152400" indent="0">
              <a:buNone/>
            </a:pPr>
            <a:r>
              <a:rPr lang="en-US" sz="1400" dirty="0" smtClean="0">
                <a:latin typeface="Times New Roman" panose="02020603050405020304" pitchFamily="18" charset="0"/>
                <a:cs typeface="Times New Roman" panose="02020603050405020304" pitchFamily="18" charset="0"/>
              </a:rPr>
              <a:t>3. Server </a:t>
            </a:r>
            <a:r>
              <a:rPr lang="en-US" sz="1400" dirty="0" err="1">
                <a:latin typeface="Times New Roman" panose="02020603050405020304" pitchFamily="18" charset="0"/>
                <a:cs typeface="Times New Roman" panose="02020603050405020304" pitchFamily="18" charset="0"/>
              </a:rPr>
              <a:t>gửi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dữ</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liệu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được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yêu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cầu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lại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cho</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trình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duyệt</a:t>
            </a:r>
            <a:r>
              <a:rPr lang="en-US" sz="1400" dirty="0">
                <a:latin typeface="Times New Roman" panose="02020603050405020304" pitchFamily="18" charset="0"/>
                <a:cs typeface="Times New Roman" panose="02020603050405020304" pitchFamily="18" charset="0"/>
              </a:rPr>
              <a:t>.</a:t>
            </a:r>
          </a:p>
          <a:p>
            <a:pPr marL="152400" indent="0">
              <a:buNone/>
            </a:pPr>
            <a:r>
              <a:rPr lang="en-US" sz="1400" dirty="0" smtClean="0">
                <a:latin typeface="Times New Roman" panose="02020603050405020304" pitchFamily="18" charset="0"/>
                <a:cs typeface="Times New Roman" panose="02020603050405020304" pitchFamily="18" charset="0"/>
              </a:rPr>
              <a:t>4. </a:t>
            </a:r>
            <a:r>
              <a:rPr lang="en-US" sz="1400" dirty="0" err="1" smtClean="0">
                <a:latin typeface="Times New Roman" panose="02020603050405020304" pitchFamily="18" charset="0"/>
                <a:cs typeface="Times New Roman" panose="02020603050405020304" pitchFamily="18" charset="0"/>
              </a:rPr>
              <a:t>Trình</a:t>
            </a:r>
            <a:r>
              <a:rPr lang="en-US" sz="1400" dirty="0" smtClean="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duyệt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nhận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dữ</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liệu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và</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tải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lại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trang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để</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hiển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thị</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dữ</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liệu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lên</a:t>
            </a:r>
            <a:r>
              <a:rPr lang="en-US" sz="1400" dirty="0">
                <a:latin typeface="Times New Roman" panose="02020603050405020304" pitchFamily="18" charset="0"/>
                <a:cs typeface="Times New Roman" panose="02020603050405020304" pitchFamily="18" charset="0"/>
              </a:rPr>
              <a:t>. </a:t>
            </a:r>
          </a:p>
          <a:p>
            <a:pPr marL="0" lvl="0" indent="0" algn="l" rtl="0">
              <a:spcBef>
                <a:spcPts val="600"/>
              </a:spcBef>
              <a:spcAft>
                <a:spcPts val="0"/>
              </a:spcAft>
              <a:buNone/>
            </a:pPr>
            <a:endParaRPr dirty="0"/>
          </a:p>
        </p:txBody>
      </p:sp>
      <p:sp>
        <p:nvSpPr>
          <p:cNvPr id="311" name="Google Shape;311;p21"/>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12</a:t>
            </a:fld>
            <a:endParaRPr/>
          </a:p>
        </p:txBody>
      </p:sp>
      <p:cxnSp>
        <p:nvCxnSpPr>
          <p:cNvPr id="11" name="Straight Connector 10"/>
          <p:cNvCxnSpPr/>
          <p:nvPr/>
        </p:nvCxnSpPr>
        <p:spPr>
          <a:xfrm>
            <a:off x="3125919" y="1206884"/>
            <a:ext cx="0" cy="3316625"/>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24"/>
          <p:cNvSpPr txBox="1">
            <a:spLocks noGrp="1"/>
          </p:cNvSpPr>
          <p:nvPr>
            <p:ph type="title"/>
          </p:nvPr>
        </p:nvSpPr>
        <p:spPr>
          <a:xfrm>
            <a:off x="436419" y="309884"/>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5.</a:t>
            </a:r>
            <a:r>
              <a:rPr lang="en-US" u="sng" dirty="0" smtClean="0"/>
              <a:t>Lợi </a:t>
            </a:r>
            <a:r>
              <a:rPr lang="en-US" u="sng" dirty="0" err="1" smtClean="0"/>
              <a:t>ích</a:t>
            </a:r>
            <a:r>
              <a:rPr lang="en-US" dirty="0" smtClean="0"/>
              <a:t>:</a:t>
            </a:r>
            <a:endParaRPr dirty="0"/>
          </a:p>
        </p:txBody>
      </p:sp>
      <p:sp>
        <p:nvSpPr>
          <p:cNvPr id="330" name="Google Shape;330;p24"/>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13</a:t>
            </a:fld>
            <a:endParaRPr/>
          </a:p>
        </p:txBody>
      </p:sp>
      <p:sp>
        <p:nvSpPr>
          <p:cNvPr id="2" name="Rectangle 1"/>
          <p:cNvSpPr/>
          <p:nvPr/>
        </p:nvSpPr>
        <p:spPr>
          <a:xfrm>
            <a:off x="533400" y="1447314"/>
            <a:ext cx="4572000" cy="2858475"/>
          </a:xfrm>
          <a:prstGeom prst="rect">
            <a:avLst/>
          </a:prstGeom>
        </p:spPr>
        <p:txBody>
          <a:bodyPr>
            <a:spAutoFit/>
          </a:bodyPr>
          <a:lstStyle/>
          <a:p>
            <a:pPr marL="342900" lvl="0" indent="-342900" algn="just">
              <a:lnSpc>
                <a:spcPct val="107000"/>
              </a:lnSpc>
              <a:buFont typeface="Symbol" panose="05050102010706020507" pitchFamily="18"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AJAX </a:t>
            </a:r>
            <a:r>
              <a:rPr lang="en-US" dirty="0" err="1">
                <a:latin typeface="Times New Roman" panose="02020603050405020304" pitchFamily="18" charset="0"/>
                <a:ea typeface="Calibri" panose="020F0502020204030204" pitchFamily="34" charset="0"/>
                <a:cs typeface="Times New Roman" panose="02020603050405020304" pitchFamily="18" charset="0"/>
              </a:rPr>
              <a:t>được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sử</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dụng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để</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thực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hiện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một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cuộc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gọi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lại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Được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dùng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để</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thực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hiện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việc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truy</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xuất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dữ</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liệu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hoặc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lưu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trữ</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dữ</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liệu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mà</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không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cần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phải</a:t>
            </a:r>
            <a:r>
              <a:rPr lang="en-US" dirty="0">
                <a:latin typeface="Times New Roman" panose="02020603050405020304" pitchFamily="18" charset="0"/>
                <a:ea typeface="Calibri" panose="020F0502020204030204" pitchFamily="34" charset="0"/>
                <a:cs typeface="Times New Roman" panose="02020603050405020304" pitchFamily="18" charset="0"/>
              </a:rPr>
              <a:t> reload </a:t>
            </a:r>
            <a:r>
              <a:rPr lang="en-US" dirty="0" err="1">
                <a:latin typeface="Times New Roman" panose="02020603050405020304" pitchFamily="18" charset="0"/>
                <a:ea typeface="Calibri" panose="020F0502020204030204" pitchFamily="34" charset="0"/>
                <a:cs typeface="Times New Roman" panose="02020603050405020304" pitchFamily="18" charset="0"/>
              </a:rPr>
              <a:t>lại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trang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Với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những</a:t>
            </a:r>
            <a:r>
              <a:rPr lang="en-US" dirty="0">
                <a:latin typeface="Times New Roman" panose="02020603050405020304" pitchFamily="18" charset="0"/>
                <a:ea typeface="Calibri" panose="020F0502020204030204" pitchFamily="34" charset="0"/>
                <a:cs typeface="Times New Roman" panose="02020603050405020304" pitchFamily="18" charset="0"/>
              </a:rPr>
              <a:t> server </a:t>
            </a:r>
            <a:r>
              <a:rPr lang="en-US" dirty="0" err="1">
                <a:latin typeface="Times New Roman" panose="02020603050405020304" pitchFamily="18" charset="0"/>
                <a:ea typeface="Calibri" panose="020F0502020204030204" pitchFamily="34" charset="0"/>
                <a:cs typeface="Times New Roman" panose="02020603050405020304" pitchFamily="18" charset="0"/>
              </a:rPr>
              <a:t>nhỏ</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thì</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việc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này</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cũng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tiết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kiệm</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được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băng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thông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cho</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chúng</a:t>
            </a:r>
            <a:r>
              <a:rPr lang="en-US" dirty="0">
                <a:latin typeface="Times New Roman" panose="02020603050405020304" pitchFamily="18" charset="0"/>
                <a:ea typeface="Calibri" panose="020F0502020204030204" pitchFamily="34" charset="0"/>
                <a:cs typeface="Times New Roman" panose="02020603050405020304" pitchFamily="18" charset="0"/>
              </a:rPr>
              <a:t> ta </a:t>
            </a:r>
            <a:r>
              <a:rPr lang="en-US" dirty="0" err="1">
                <a:latin typeface="Times New Roman" panose="02020603050405020304" pitchFamily="18" charset="0"/>
                <a:ea typeface="Calibri" panose="020F0502020204030204" pitchFamily="34" charset="0"/>
                <a:cs typeface="Times New Roman" panose="02020603050405020304" pitchFamily="18" charset="0"/>
              </a:rPr>
              <a:t>hơn</a:t>
            </a:r>
            <a:r>
              <a:rPr lang="en-US" dirty="0">
                <a:latin typeface="Times New Roman" panose="02020603050405020304" pitchFamily="18" charset="0"/>
                <a:ea typeface="Calibri" panose="020F0502020204030204" pitchFamily="34" charset="0"/>
                <a:cs typeface="Times New Roman" panose="02020603050405020304" pitchFamily="18"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US" dirty="0" err="1">
                <a:latin typeface="Times New Roman" panose="02020603050405020304" pitchFamily="18" charset="0"/>
                <a:ea typeface="Calibri" panose="020F0502020204030204" pitchFamily="34" charset="0"/>
                <a:cs typeface="Times New Roman" panose="02020603050405020304" pitchFamily="18" charset="0"/>
              </a:rPr>
              <a:t>Cần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gì</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thì</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chỉ</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gửi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phần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đó</a:t>
            </a:r>
            <a:r>
              <a:rPr lang="en-US" dirty="0">
                <a:latin typeface="Times New Roman" panose="02020603050405020304" pitchFamily="18" charset="0"/>
                <a:ea typeface="Calibri" panose="020F0502020204030204" pitchFamily="34" charset="0"/>
                <a:cs typeface="Times New Roman" panose="02020603050405020304" pitchFamily="18" charset="0"/>
              </a:rPr>
              <a:t>, load </a:t>
            </a:r>
            <a:r>
              <a:rPr lang="en-US" dirty="0" err="1">
                <a:latin typeface="Times New Roman" panose="02020603050405020304" pitchFamily="18" charset="0"/>
                <a:ea typeface="Calibri" panose="020F0502020204030204" pitchFamily="34" charset="0"/>
                <a:cs typeface="Times New Roman" panose="02020603050405020304" pitchFamily="18" charset="0"/>
              </a:rPr>
              <a:t>lại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phần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đó</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chứ</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không</a:t>
            </a:r>
            <a:r>
              <a:rPr lang="en-US" dirty="0">
                <a:latin typeface="Times New Roman" panose="02020603050405020304" pitchFamily="18" charset="0"/>
                <a:ea typeface="Calibri" panose="020F0502020204030204" pitchFamily="34" charset="0"/>
                <a:cs typeface="Times New Roman" panose="02020603050405020304" pitchFamily="18" charset="0"/>
              </a:rPr>
              <a:t> load </a:t>
            </a:r>
            <a:r>
              <a:rPr lang="en-US" dirty="0" err="1">
                <a:latin typeface="Times New Roman" panose="02020603050405020304" pitchFamily="18" charset="0"/>
                <a:ea typeface="Calibri" panose="020F0502020204030204" pitchFamily="34" charset="0"/>
                <a:cs typeface="Times New Roman" panose="02020603050405020304" pitchFamily="18" charset="0"/>
              </a:rPr>
              <a:t>cả</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trang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Bằng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cách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này</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thì</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có</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thể</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giảm</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thiểu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được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tốc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độ</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tải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trang</a:t>
            </a:r>
            <a:r>
              <a:rPr lang="en-US" dirty="0">
                <a:latin typeface="Times New Roman" panose="02020603050405020304" pitchFamily="18" charset="0"/>
                <a:ea typeface="Calibri" panose="020F0502020204030204" pitchFamily="34" charset="0"/>
                <a:cs typeface="Times New Roman" panose="02020603050405020304" pitchFamily="18" charset="0"/>
              </a:rPr>
              <a:t> (Ta </a:t>
            </a:r>
            <a:r>
              <a:rPr lang="en-US" dirty="0" err="1">
                <a:latin typeface="Times New Roman" panose="02020603050405020304" pitchFamily="18" charset="0"/>
                <a:ea typeface="Calibri" panose="020F0502020204030204" pitchFamily="34" charset="0"/>
                <a:cs typeface="Times New Roman" panose="02020603050405020304" pitchFamily="18" charset="0"/>
              </a:rPr>
              <a:t>cần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cái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gì</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thì</a:t>
            </a:r>
            <a:r>
              <a:rPr lang="en-US" dirty="0">
                <a:latin typeface="Times New Roman" panose="02020603050405020304" pitchFamily="18" charset="0"/>
                <a:ea typeface="Calibri" panose="020F0502020204030204" pitchFamily="34" charset="0"/>
                <a:cs typeface="Times New Roman" panose="02020603050405020304" pitchFamily="18" charset="0"/>
              </a:rPr>
              <a:t> ta load </a:t>
            </a:r>
            <a:r>
              <a:rPr lang="en-US" dirty="0" err="1">
                <a:latin typeface="Times New Roman" panose="02020603050405020304" pitchFamily="18" charset="0"/>
                <a:ea typeface="Calibri" panose="020F0502020204030204" pitchFamily="34" charset="0"/>
                <a:cs typeface="Times New Roman" panose="02020603050405020304" pitchFamily="18" charset="0"/>
              </a:rPr>
              <a:t>ra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cái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đó</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không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cần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phải</a:t>
            </a:r>
            <a:r>
              <a:rPr lang="en-US" dirty="0">
                <a:latin typeface="Times New Roman" panose="02020603050405020304" pitchFamily="18" charset="0"/>
                <a:ea typeface="Calibri" panose="020F0502020204030204" pitchFamily="34" charset="0"/>
                <a:cs typeface="Times New Roman" panose="02020603050405020304" pitchFamily="18" charset="0"/>
              </a:rPr>
              <a:t> load </a:t>
            </a:r>
            <a:r>
              <a:rPr lang="en-US" dirty="0" err="1">
                <a:latin typeface="Times New Roman" panose="02020603050405020304" pitchFamily="18" charset="0"/>
                <a:ea typeface="Calibri" panose="020F0502020204030204" pitchFamily="34" charset="0"/>
                <a:cs typeface="Times New Roman" panose="02020603050405020304" pitchFamily="18" charset="0"/>
              </a:rPr>
              <a:t>tất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cả</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dữ</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liệu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ra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rồi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lại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không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dùng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giúp</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người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dùng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có</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trải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nghiệm</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tốt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hơn</a:t>
            </a:r>
            <a:r>
              <a:rPr lang="en-US" dirty="0">
                <a:latin typeface="Times New Roman" panose="02020603050405020304" pitchFamily="18" charset="0"/>
                <a:ea typeface="Calibri" panose="020F0502020204030204" pitchFamily="34" charset="0"/>
                <a:cs typeface="Times New Roman" panose="02020603050405020304" pitchFamily="18"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US" dirty="0" err="1">
                <a:latin typeface="Times New Roman" panose="02020603050405020304" pitchFamily="18" charset="0"/>
                <a:ea typeface="Calibri" panose="020F0502020204030204" pitchFamily="34" charset="0"/>
                <a:cs typeface="Times New Roman" panose="02020603050405020304" pitchFamily="18" charset="0"/>
              </a:rPr>
              <a:t>Trang</a:t>
            </a:r>
            <a:r>
              <a:rPr lang="en-US" dirty="0">
                <a:latin typeface="Times New Roman" panose="02020603050405020304" pitchFamily="18" charset="0"/>
                <a:ea typeface="Calibri" panose="020F0502020204030204" pitchFamily="34" charset="0"/>
                <a:cs typeface="Times New Roman" panose="02020603050405020304" pitchFamily="18" charset="0"/>
              </a:rPr>
              <a:t> web </a:t>
            </a:r>
            <a:r>
              <a:rPr lang="en-US" dirty="0" err="1">
                <a:latin typeface="Times New Roman" panose="02020603050405020304" pitchFamily="18" charset="0"/>
                <a:ea typeface="Calibri" panose="020F0502020204030204" pitchFamily="34" charset="0"/>
                <a:cs typeface="Times New Roman" panose="02020603050405020304" pitchFamily="18" charset="0"/>
              </a:rPr>
              <a:t>bạn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tạo</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ra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cũng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sẽ</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dạng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hơn</a:t>
            </a:r>
            <a:r>
              <a:rPr lang="en-US" dirty="0">
                <a:latin typeface="Times New Roman" panose="02020603050405020304" pitchFamily="18" charset="0"/>
                <a:ea typeface="Calibri" panose="020F0502020204030204" pitchFamily="34" charset="0"/>
                <a:cs typeface="Times New Roman" panose="02020603050405020304" pitchFamily="18"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US" dirty="0" err="1">
                <a:latin typeface="Times New Roman" panose="02020603050405020304" pitchFamily="18" charset="0"/>
                <a:ea typeface="Calibri" panose="020F0502020204030204" pitchFamily="34" charset="0"/>
                <a:cs typeface="Times New Roman" panose="02020603050405020304" pitchFamily="18" charset="0"/>
              </a:rPr>
              <a:t>Với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lập</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trình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viên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thì</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nó</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khá</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dễ</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học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và</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dễ</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dùng</a:t>
            </a:r>
            <a:r>
              <a:rPr lang="en-US" dirty="0">
                <a:latin typeface="Times New Roman" panose="02020603050405020304" pitchFamily="18" charset="0"/>
                <a:ea typeface="Calibri" panose="020F0502020204030204" pitchFamily="34" charset="0"/>
                <a:cs typeface="Times New Roman" panose="02020603050405020304" pitchFamily="18"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24"/>
          <p:cNvSpPr txBox="1">
            <a:spLocks noGrp="1"/>
          </p:cNvSpPr>
          <p:nvPr>
            <p:ph type="title"/>
          </p:nvPr>
        </p:nvSpPr>
        <p:spPr>
          <a:xfrm>
            <a:off x="436419" y="309884"/>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6.Hạn </a:t>
            </a:r>
            <a:r>
              <a:rPr lang="en-US" dirty="0" err="1" smtClean="0"/>
              <a:t>chế</a:t>
            </a:r>
            <a:r>
              <a:rPr lang="en-US" dirty="0" smtClean="0"/>
              <a:t>:</a:t>
            </a:r>
            <a:endParaRPr dirty="0"/>
          </a:p>
        </p:txBody>
      </p:sp>
      <p:sp>
        <p:nvSpPr>
          <p:cNvPr id="330" name="Google Shape;330;p24"/>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14</a:t>
            </a:fld>
            <a:endParaRPr/>
          </a:p>
        </p:txBody>
      </p:sp>
      <p:sp>
        <p:nvSpPr>
          <p:cNvPr id="2" name="Rectangle 1"/>
          <p:cNvSpPr/>
          <p:nvPr/>
        </p:nvSpPr>
        <p:spPr>
          <a:xfrm>
            <a:off x="533400" y="1447314"/>
            <a:ext cx="4572000" cy="2151486"/>
          </a:xfrm>
          <a:prstGeom prst="rect">
            <a:avLst/>
          </a:prstGeom>
        </p:spPr>
        <p:txBody>
          <a:bodyPr>
            <a:spAutoFit/>
          </a:bodyPr>
          <a:lstStyle/>
          <a:p>
            <a:pPr marL="342900" lvl="0" indent="-342900" algn="just">
              <a:lnSpc>
                <a:spcPct val="107000"/>
              </a:lnSpc>
              <a:buFont typeface="Symbol" panose="05050102010706020507" pitchFamily="18" charset="2"/>
              <a:buChar char=""/>
            </a:pPr>
            <a:r>
              <a:rPr lang="vi-VN" dirty="0" smtClean="0">
                <a:latin typeface="Times New Roman" panose="02020603050405020304" pitchFamily="18" charset="0"/>
                <a:ea typeface="Calibri" panose="020F0502020204030204" pitchFamily="34" charset="0"/>
                <a:cs typeface="Times New Roman" panose="02020603050405020304" pitchFamily="18" charset="0"/>
              </a:rPr>
              <a:t>AJAX </a:t>
            </a:r>
            <a:r>
              <a:rPr lang="vi-VN" dirty="0">
                <a:latin typeface="Times New Roman" panose="02020603050405020304" pitchFamily="18" charset="0"/>
                <a:ea typeface="Calibri" panose="020F0502020204030204" pitchFamily="34" charset="0"/>
                <a:cs typeface="Times New Roman" panose="02020603050405020304" pitchFamily="18" charset="0"/>
              </a:rPr>
              <a:t>tuy mang lại cho ta nhiều lợi ích nhưng không phải cái gì ta cũng sử dụng AJAX được. Bên cạnh đó nó cũng có mặt hạn chế nhất định của nó. Vì vậy chúng ta cũng nên cân nhắc xem sử dụng thế nào? Nên sử dụng ở đâu cho hợp lý. Một trang web dùng quá nhiều AJAX quá cũng không tốt, khi có nhiều người dùng như thế sẽ làm cho server nhận được quá nhiều request có thể gây chết server. Ta nên sử dụng ở những chức năng nhỏ </a:t>
            </a:r>
            <a:r>
              <a:rPr lang="vi-VN" dirty="0" smtClean="0">
                <a:latin typeface="Times New Roman" panose="02020603050405020304" pitchFamily="18" charset="0"/>
                <a:ea typeface="Calibri" panose="020F0502020204030204" pitchFamily="34" charset="0"/>
                <a:cs typeface="Times New Roman" panose="02020603050405020304" pitchFamily="18" charset="0"/>
              </a:rPr>
              <a:t>như </a:t>
            </a:r>
            <a:r>
              <a:rPr lang="vi-VN" dirty="0">
                <a:latin typeface="Times New Roman" panose="02020603050405020304" pitchFamily="18" charset="0"/>
                <a:ea typeface="Calibri" panose="020F0502020204030204" pitchFamily="34" charset="0"/>
                <a:cs typeface="Times New Roman" panose="02020603050405020304" pitchFamily="18" charset="0"/>
              </a:rPr>
              <a:t>vote bài viết, comment, rate, </a:t>
            </a:r>
            <a:r>
              <a:rPr lang="vi-VN" dirty="0" smtClean="0">
                <a:latin typeface="Times New Roman" panose="02020603050405020304" pitchFamily="18" charset="0"/>
                <a:ea typeface="Calibri" panose="020F0502020204030204" pitchFamily="34" charset="0"/>
                <a:cs typeface="Times New Roman" panose="02020603050405020304" pitchFamily="18" charset="0"/>
              </a:rPr>
              <a:t>...</a:t>
            </a:r>
            <a:endParaRPr lang="en-US" dirty="0" smtClean="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170839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3"/>
        <p:cNvGrpSpPr/>
        <p:nvPr/>
      </p:nvGrpSpPr>
      <p:grpSpPr>
        <a:xfrm>
          <a:off x="0" y="0"/>
          <a:ext cx="0" cy="0"/>
          <a:chOff x="0" y="0"/>
          <a:chExt cx="0" cy="0"/>
        </a:xfrm>
      </p:grpSpPr>
      <p:sp>
        <p:nvSpPr>
          <p:cNvPr id="254" name="Google Shape;254;p15"/>
          <p:cNvSpPr txBox="1">
            <a:spLocks noGrp="1"/>
          </p:cNvSpPr>
          <p:nvPr>
            <p:ph type="ctrTitle" idx="4294967295"/>
          </p:nvPr>
        </p:nvSpPr>
        <p:spPr>
          <a:xfrm>
            <a:off x="685800" y="440350"/>
            <a:ext cx="32973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t>HELLO!</a:t>
            </a:r>
            <a:endParaRPr sz="6000"/>
          </a:p>
        </p:txBody>
      </p:sp>
      <p:sp>
        <p:nvSpPr>
          <p:cNvPr id="255" name="Google Shape;255;p15"/>
          <p:cNvSpPr txBox="1">
            <a:spLocks noGrp="1"/>
          </p:cNvSpPr>
          <p:nvPr>
            <p:ph type="subTitle" idx="4294967295"/>
          </p:nvPr>
        </p:nvSpPr>
        <p:spPr>
          <a:xfrm>
            <a:off x="685800" y="1639975"/>
            <a:ext cx="3297300" cy="3150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000">
                <a:solidFill>
                  <a:srgbClr val="A5B0FE"/>
                </a:solidFill>
              </a:rPr>
              <a:t>I am Jayden Smith</a:t>
            </a:r>
            <a:endParaRPr sz="3000">
              <a:solidFill>
                <a:srgbClr val="A5B0FE"/>
              </a:solidFill>
            </a:endParaRPr>
          </a:p>
          <a:p>
            <a:pPr marL="0" lvl="0" indent="0" algn="l" rtl="0">
              <a:spcBef>
                <a:spcPts val="600"/>
              </a:spcBef>
              <a:spcAft>
                <a:spcPts val="0"/>
              </a:spcAft>
              <a:buClr>
                <a:schemeClr val="dk1"/>
              </a:buClr>
              <a:buSzPts val="1100"/>
              <a:buFont typeface="Arial"/>
              <a:buNone/>
            </a:pPr>
            <a:r>
              <a:rPr lang="en"/>
              <a:t>I am here because I love to give presentations. </a:t>
            </a:r>
            <a:endParaRPr/>
          </a:p>
          <a:p>
            <a:pPr marL="0" lvl="0" indent="0" algn="l" rtl="0">
              <a:spcBef>
                <a:spcPts val="600"/>
              </a:spcBef>
              <a:spcAft>
                <a:spcPts val="0"/>
              </a:spcAft>
              <a:buClr>
                <a:schemeClr val="dk1"/>
              </a:buClr>
              <a:buSzPts val="1100"/>
              <a:buFont typeface="Arial"/>
              <a:buNone/>
            </a:pPr>
            <a:r>
              <a:rPr lang="en"/>
              <a:t>You can find me at @username</a:t>
            </a:r>
            <a:endParaRPr b="1"/>
          </a:p>
        </p:txBody>
      </p:sp>
      <p:sp>
        <p:nvSpPr>
          <p:cNvPr id="256" name="Google Shape;256;p15"/>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15</a:t>
            </a:fld>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5"/>
        <p:cNvGrpSpPr/>
        <p:nvPr/>
      </p:nvGrpSpPr>
      <p:grpSpPr>
        <a:xfrm>
          <a:off x="0" y="0"/>
          <a:ext cx="0" cy="0"/>
          <a:chOff x="0" y="0"/>
          <a:chExt cx="0" cy="0"/>
        </a:xfrm>
      </p:grpSpPr>
      <p:sp>
        <p:nvSpPr>
          <p:cNvPr id="316" name="Google Shape;316;p22"/>
          <p:cNvSpPr txBox="1">
            <a:spLocks noGrp="1"/>
          </p:cNvSpPr>
          <p:nvPr>
            <p:ph type="title" idx="4294967295"/>
          </p:nvPr>
        </p:nvSpPr>
        <p:spPr>
          <a:xfrm>
            <a:off x="457200" y="1729975"/>
            <a:ext cx="35379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IS WORTH A THOUSAND WORDS</a:t>
            </a:r>
            <a:endParaRPr/>
          </a:p>
        </p:txBody>
      </p:sp>
      <p:sp>
        <p:nvSpPr>
          <p:cNvPr id="317" name="Google Shape;317;p22"/>
          <p:cNvSpPr txBox="1">
            <a:spLocks noGrp="1"/>
          </p:cNvSpPr>
          <p:nvPr>
            <p:ph type="body" idx="4294967295"/>
          </p:nvPr>
        </p:nvSpPr>
        <p:spPr>
          <a:xfrm>
            <a:off x="457200" y="2800350"/>
            <a:ext cx="3537900" cy="1823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A complex idea can be conveyed with just a single still image, namely making it possible to absorb large amounts of data quickly.</a:t>
            </a:r>
            <a:endParaRPr sz="1800"/>
          </a:p>
        </p:txBody>
      </p:sp>
      <p:sp>
        <p:nvSpPr>
          <p:cNvPr id="318" name="Google Shape;318;p22"/>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16</a:t>
            </a:fld>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2"/>
        <p:cNvGrpSpPr/>
        <p:nvPr/>
      </p:nvGrpSpPr>
      <p:grpSpPr>
        <a:xfrm>
          <a:off x="0" y="0"/>
          <a:ext cx="0" cy="0"/>
          <a:chOff x="0" y="0"/>
          <a:chExt cx="0" cy="0"/>
        </a:xfrm>
      </p:grpSpPr>
      <p:sp>
        <p:nvSpPr>
          <p:cNvPr id="323" name="Google Shape;323;p23"/>
          <p:cNvSpPr txBox="1">
            <a:spLocks noGrp="1"/>
          </p:cNvSpPr>
          <p:nvPr>
            <p:ph type="title" idx="4294967295"/>
          </p:nvPr>
        </p:nvSpPr>
        <p:spPr>
          <a:xfrm>
            <a:off x="500400" y="510775"/>
            <a:ext cx="81432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b="0">
                <a:solidFill>
                  <a:srgbClr val="FFFFFF"/>
                </a:solidFill>
              </a:rPr>
              <a:t>Want big impact?</a:t>
            </a:r>
            <a:endParaRPr sz="2400" b="0">
              <a:solidFill>
                <a:srgbClr val="FFFFFF"/>
              </a:solidFill>
            </a:endParaRPr>
          </a:p>
          <a:p>
            <a:pPr marL="0" lvl="0" indent="0" algn="ctr" rtl="0">
              <a:spcBef>
                <a:spcPts val="0"/>
              </a:spcBef>
              <a:spcAft>
                <a:spcPts val="0"/>
              </a:spcAft>
              <a:buNone/>
            </a:pPr>
            <a:r>
              <a:rPr lang="en" sz="2400">
                <a:solidFill>
                  <a:srgbClr val="FFFFFF"/>
                </a:solidFill>
              </a:rPr>
              <a:t>USE BIG IMAGE.</a:t>
            </a:r>
            <a:endParaRPr sz="2400">
              <a:solidFill>
                <a:srgbClr val="FFFFFF"/>
              </a:solidFill>
            </a:endParaRPr>
          </a:p>
        </p:txBody>
      </p:sp>
      <p:sp>
        <p:nvSpPr>
          <p:cNvPr id="324" name="Google Shape;324;p23"/>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17</a:t>
            </a:fld>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25"/>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AND TABLES TO COMPARE DATA</a:t>
            </a:r>
            <a:endParaRPr/>
          </a:p>
        </p:txBody>
      </p:sp>
      <p:graphicFrame>
        <p:nvGraphicFramePr>
          <p:cNvPr id="350" name="Google Shape;350;p25"/>
          <p:cNvGraphicFramePr/>
          <p:nvPr/>
        </p:nvGraphicFramePr>
        <p:xfrm>
          <a:off x="593650" y="1648206"/>
          <a:ext cx="4912500" cy="2907200"/>
        </p:xfrm>
        <a:graphic>
          <a:graphicData uri="http://schemas.openxmlformats.org/drawingml/2006/table">
            <a:tbl>
              <a:tblPr>
                <a:noFill/>
                <a:tableStyleId>{5A9D1923-F8CB-4B00-BF9D-0C1EBCBCA490}</a:tableStyleId>
              </a:tblPr>
              <a:tblGrid>
                <a:gridCol w="1228125">
                  <a:extLst>
                    <a:ext uri="{9D8B030D-6E8A-4147-A177-3AD203B41FA5}">
                      <a16:colId xmlns:a16="http://schemas.microsoft.com/office/drawing/2014/main" val="20000"/>
                    </a:ext>
                  </a:extLst>
                </a:gridCol>
                <a:gridCol w="1228125">
                  <a:extLst>
                    <a:ext uri="{9D8B030D-6E8A-4147-A177-3AD203B41FA5}">
                      <a16:colId xmlns:a16="http://schemas.microsoft.com/office/drawing/2014/main" val="20001"/>
                    </a:ext>
                  </a:extLst>
                </a:gridCol>
                <a:gridCol w="1228125">
                  <a:extLst>
                    <a:ext uri="{9D8B030D-6E8A-4147-A177-3AD203B41FA5}">
                      <a16:colId xmlns:a16="http://schemas.microsoft.com/office/drawing/2014/main" val="20002"/>
                    </a:ext>
                  </a:extLst>
                </a:gridCol>
                <a:gridCol w="1228125">
                  <a:extLst>
                    <a:ext uri="{9D8B030D-6E8A-4147-A177-3AD203B41FA5}">
                      <a16:colId xmlns:a16="http://schemas.microsoft.com/office/drawing/2014/main" val="20003"/>
                    </a:ext>
                  </a:extLst>
                </a:gridCol>
              </a:tblGrid>
              <a:tr h="726800">
                <a:tc>
                  <a:txBody>
                    <a:bodyPr/>
                    <a:lstStyle/>
                    <a:p>
                      <a:pPr marL="0" lvl="0" indent="0" algn="l" rtl="0">
                        <a:spcBef>
                          <a:spcPts val="0"/>
                        </a:spcBef>
                        <a:spcAft>
                          <a:spcPts val="0"/>
                        </a:spcAft>
                        <a:buNone/>
                      </a:pPr>
                      <a:endParaRPr>
                        <a:latin typeface="Barlow Light"/>
                        <a:ea typeface="Barlow Light"/>
                        <a:cs typeface="Barlow Light"/>
                        <a:sym typeface="Barlow Light"/>
                      </a:endParaRPr>
                    </a:p>
                  </a:txBody>
                  <a:tcPr marL="91425" marR="91425" marT="68575" marB="68575" anchor="ctr">
                    <a:lnL w="9525" cap="flat" cmpd="sng">
                      <a:solidFill>
                        <a:srgbClr val="A5B0FE"/>
                      </a:solidFill>
                      <a:prstDash val="solid"/>
                      <a:round/>
                      <a:headEnd type="none" w="sm" len="sm"/>
                      <a:tailEnd type="none" w="sm" len="sm"/>
                    </a:lnL>
                    <a:lnR w="9525" cap="flat" cmpd="sng">
                      <a:solidFill>
                        <a:srgbClr val="A5B0FE"/>
                      </a:solidFill>
                      <a:prstDash val="dash"/>
                      <a:round/>
                      <a:headEnd type="none" w="sm" len="sm"/>
                      <a:tailEnd type="none" w="sm" len="sm"/>
                    </a:lnR>
                    <a:lnT w="28575" cap="flat" cmpd="sng">
                      <a:solidFill>
                        <a:srgbClr val="A5B0FE"/>
                      </a:solidFill>
                      <a:prstDash val="solid"/>
                      <a:round/>
                      <a:headEnd type="none" w="sm" len="sm"/>
                      <a:tailEnd type="none" w="sm" len="sm"/>
                    </a:lnT>
                    <a:lnB w="9525" cap="flat" cmpd="sng">
                      <a:solidFill>
                        <a:srgbClr val="A5B0FE"/>
                      </a:solidFill>
                      <a:prstDash val="solid"/>
                      <a:round/>
                      <a:headEnd type="none" w="sm" len="sm"/>
                      <a:tailEnd type="none" w="sm" len="sm"/>
                    </a:lnB>
                  </a:tcPr>
                </a:tc>
                <a:tc>
                  <a:txBody>
                    <a:bodyPr/>
                    <a:lstStyle/>
                    <a:p>
                      <a:pPr marL="0" lvl="0" indent="0" algn="ctr" rtl="0">
                        <a:spcBef>
                          <a:spcPts val="0"/>
                        </a:spcBef>
                        <a:spcAft>
                          <a:spcPts val="0"/>
                        </a:spcAft>
                        <a:buNone/>
                      </a:pPr>
                      <a:r>
                        <a:rPr lang="en" sz="1100">
                          <a:latin typeface="Barlow Light"/>
                          <a:ea typeface="Barlow Light"/>
                          <a:cs typeface="Barlow Light"/>
                          <a:sym typeface="Barlow Light"/>
                        </a:rPr>
                        <a:t>A</a:t>
                      </a:r>
                      <a:endParaRPr sz="1100">
                        <a:latin typeface="Barlow Light"/>
                        <a:ea typeface="Barlow Light"/>
                        <a:cs typeface="Barlow Light"/>
                        <a:sym typeface="Barlow Light"/>
                      </a:endParaRPr>
                    </a:p>
                  </a:txBody>
                  <a:tcPr marL="91425" marR="91425" marT="68575" marB="68575" anchor="ctr">
                    <a:lnL w="9525" cap="flat" cmpd="sng">
                      <a:solidFill>
                        <a:srgbClr val="A5B0FE"/>
                      </a:solidFill>
                      <a:prstDash val="dash"/>
                      <a:round/>
                      <a:headEnd type="none" w="sm" len="sm"/>
                      <a:tailEnd type="none" w="sm" len="sm"/>
                    </a:lnL>
                    <a:lnR w="9525" cap="flat" cmpd="sng">
                      <a:solidFill>
                        <a:srgbClr val="A5B0FE"/>
                      </a:solidFill>
                      <a:prstDash val="dash"/>
                      <a:round/>
                      <a:headEnd type="none" w="sm" len="sm"/>
                      <a:tailEnd type="none" w="sm" len="sm"/>
                    </a:lnR>
                    <a:lnT w="28575" cap="flat" cmpd="sng">
                      <a:solidFill>
                        <a:srgbClr val="A5B0FE"/>
                      </a:solidFill>
                      <a:prstDash val="solid"/>
                      <a:round/>
                      <a:headEnd type="none" w="sm" len="sm"/>
                      <a:tailEnd type="none" w="sm" len="sm"/>
                    </a:lnT>
                    <a:lnB w="9525" cap="flat" cmpd="sng">
                      <a:solidFill>
                        <a:srgbClr val="A5B0FE"/>
                      </a:solidFill>
                      <a:prstDash val="solid"/>
                      <a:round/>
                      <a:headEnd type="none" w="sm" len="sm"/>
                      <a:tailEnd type="none" w="sm" len="sm"/>
                    </a:lnB>
                  </a:tcPr>
                </a:tc>
                <a:tc>
                  <a:txBody>
                    <a:bodyPr/>
                    <a:lstStyle/>
                    <a:p>
                      <a:pPr marL="0" lvl="0" indent="0" algn="ctr" rtl="0">
                        <a:spcBef>
                          <a:spcPts val="0"/>
                        </a:spcBef>
                        <a:spcAft>
                          <a:spcPts val="0"/>
                        </a:spcAft>
                        <a:buNone/>
                      </a:pPr>
                      <a:r>
                        <a:rPr lang="en" sz="1100">
                          <a:latin typeface="Barlow Light"/>
                          <a:ea typeface="Barlow Light"/>
                          <a:cs typeface="Barlow Light"/>
                          <a:sym typeface="Barlow Light"/>
                        </a:rPr>
                        <a:t>B</a:t>
                      </a:r>
                      <a:endParaRPr sz="1100">
                        <a:latin typeface="Barlow Light"/>
                        <a:ea typeface="Barlow Light"/>
                        <a:cs typeface="Barlow Light"/>
                        <a:sym typeface="Barlow Light"/>
                      </a:endParaRPr>
                    </a:p>
                  </a:txBody>
                  <a:tcPr marL="91425" marR="91425" marT="68575" marB="68575" anchor="ctr">
                    <a:lnL w="9525" cap="flat" cmpd="sng">
                      <a:solidFill>
                        <a:srgbClr val="A5B0FE"/>
                      </a:solidFill>
                      <a:prstDash val="dash"/>
                      <a:round/>
                      <a:headEnd type="none" w="sm" len="sm"/>
                      <a:tailEnd type="none" w="sm" len="sm"/>
                    </a:lnL>
                    <a:lnR w="9525" cap="flat" cmpd="sng">
                      <a:solidFill>
                        <a:srgbClr val="A5B0FE"/>
                      </a:solidFill>
                      <a:prstDash val="dash"/>
                      <a:round/>
                      <a:headEnd type="none" w="sm" len="sm"/>
                      <a:tailEnd type="none" w="sm" len="sm"/>
                    </a:lnR>
                    <a:lnT w="28575" cap="flat" cmpd="sng">
                      <a:solidFill>
                        <a:srgbClr val="A5B0FE"/>
                      </a:solidFill>
                      <a:prstDash val="solid"/>
                      <a:round/>
                      <a:headEnd type="none" w="sm" len="sm"/>
                      <a:tailEnd type="none" w="sm" len="sm"/>
                    </a:lnT>
                    <a:lnB w="9525" cap="flat" cmpd="sng">
                      <a:solidFill>
                        <a:srgbClr val="A5B0FE"/>
                      </a:solidFill>
                      <a:prstDash val="solid"/>
                      <a:round/>
                      <a:headEnd type="none" w="sm" len="sm"/>
                      <a:tailEnd type="none" w="sm" len="sm"/>
                    </a:lnB>
                  </a:tcPr>
                </a:tc>
                <a:tc>
                  <a:txBody>
                    <a:bodyPr/>
                    <a:lstStyle/>
                    <a:p>
                      <a:pPr marL="0" lvl="0" indent="0" algn="ctr" rtl="0">
                        <a:spcBef>
                          <a:spcPts val="0"/>
                        </a:spcBef>
                        <a:spcAft>
                          <a:spcPts val="0"/>
                        </a:spcAft>
                        <a:buNone/>
                      </a:pPr>
                      <a:r>
                        <a:rPr lang="en" sz="1100">
                          <a:latin typeface="Barlow Light"/>
                          <a:ea typeface="Barlow Light"/>
                          <a:cs typeface="Barlow Light"/>
                          <a:sym typeface="Barlow Light"/>
                        </a:rPr>
                        <a:t>C</a:t>
                      </a:r>
                      <a:endParaRPr sz="1100">
                        <a:latin typeface="Barlow Light"/>
                        <a:ea typeface="Barlow Light"/>
                        <a:cs typeface="Barlow Light"/>
                        <a:sym typeface="Barlow Light"/>
                      </a:endParaRPr>
                    </a:p>
                  </a:txBody>
                  <a:tcPr marL="91425" marR="91425" marT="68575" marB="68575" anchor="ctr">
                    <a:lnL w="9525" cap="flat" cmpd="sng">
                      <a:solidFill>
                        <a:srgbClr val="A5B0FE"/>
                      </a:solidFill>
                      <a:prstDash val="dash"/>
                      <a:round/>
                      <a:headEnd type="none" w="sm" len="sm"/>
                      <a:tailEnd type="none" w="sm" len="sm"/>
                    </a:lnL>
                    <a:lnR w="9525" cap="flat" cmpd="sng">
                      <a:solidFill>
                        <a:srgbClr val="A5B0FE"/>
                      </a:solidFill>
                      <a:prstDash val="solid"/>
                      <a:round/>
                      <a:headEnd type="none" w="sm" len="sm"/>
                      <a:tailEnd type="none" w="sm" len="sm"/>
                    </a:lnR>
                    <a:lnT w="28575" cap="flat" cmpd="sng">
                      <a:solidFill>
                        <a:srgbClr val="A5B0FE"/>
                      </a:solidFill>
                      <a:prstDash val="solid"/>
                      <a:round/>
                      <a:headEnd type="none" w="sm" len="sm"/>
                      <a:tailEnd type="none" w="sm" len="sm"/>
                    </a:lnT>
                    <a:lnB w="9525" cap="flat" cmpd="sng">
                      <a:solidFill>
                        <a:srgbClr val="A5B0FE"/>
                      </a:solidFill>
                      <a:prstDash val="solid"/>
                      <a:round/>
                      <a:headEnd type="none" w="sm" len="sm"/>
                      <a:tailEnd type="none" w="sm" len="sm"/>
                    </a:lnB>
                  </a:tcPr>
                </a:tc>
                <a:extLst>
                  <a:ext uri="{0D108BD9-81ED-4DB2-BD59-A6C34878D82A}">
                    <a16:rowId xmlns:a16="http://schemas.microsoft.com/office/drawing/2014/main" val="10000"/>
                  </a:ext>
                </a:extLst>
              </a:tr>
              <a:tr h="726800">
                <a:tc>
                  <a:txBody>
                    <a:bodyPr/>
                    <a:lstStyle/>
                    <a:p>
                      <a:pPr marL="0" lvl="0" indent="0" algn="r" rtl="0">
                        <a:spcBef>
                          <a:spcPts val="0"/>
                        </a:spcBef>
                        <a:spcAft>
                          <a:spcPts val="0"/>
                        </a:spcAft>
                        <a:buNone/>
                      </a:pPr>
                      <a:r>
                        <a:rPr lang="en" sz="1100">
                          <a:latin typeface="Barlow Light"/>
                          <a:ea typeface="Barlow Light"/>
                          <a:cs typeface="Barlow Light"/>
                          <a:sym typeface="Barlow Light"/>
                        </a:rPr>
                        <a:t>Yellow</a:t>
                      </a:r>
                      <a:endParaRPr sz="1100">
                        <a:latin typeface="Barlow Light"/>
                        <a:ea typeface="Barlow Light"/>
                        <a:cs typeface="Barlow Light"/>
                        <a:sym typeface="Barlow Light"/>
                      </a:endParaRPr>
                    </a:p>
                  </a:txBody>
                  <a:tcPr marL="91425" marR="91425" marT="68575" marB="68575" anchor="ctr">
                    <a:lnL w="9525" cap="flat" cmpd="sng">
                      <a:solidFill>
                        <a:srgbClr val="A5B0FE"/>
                      </a:solidFill>
                      <a:prstDash val="solid"/>
                      <a:round/>
                      <a:headEnd type="none" w="sm" len="sm"/>
                      <a:tailEnd type="none" w="sm" len="sm"/>
                    </a:lnL>
                    <a:lnR w="9525" cap="flat" cmpd="sng">
                      <a:solidFill>
                        <a:srgbClr val="A5B0FE"/>
                      </a:solidFill>
                      <a:prstDash val="dash"/>
                      <a:round/>
                      <a:headEnd type="none" w="sm" len="sm"/>
                      <a:tailEnd type="none" w="sm" len="sm"/>
                    </a:lnR>
                    <a:lnT w="9525" cap="flat" cmpd="sng">
                      <a:solidFill>
                        <a:srgbClr val="A5B0FE"/>
                      </a:solidFill>
                      <a:prstDash val="solid"/>
                      <a:round/>
                      <a:headEnd type="none" w="sm" len="sm"/>
                      <a:tailEnd type="none" w="sm" len="sm"/>
                    </a:lnT>
                    <a:lnB w="9525" cap="flat" cmpd="sng">
                      <a:solidFill>
                        <a:srgbClr val="A5B0FE"/>
                      </a:solidFill>
                      <a:prstDash val="solid"/>
                      <a:round/>
                      <a:headEnd type="none" w="sm" len="sm"/>
                      <a:tailEnd type="none" w="sm" len="sm"/>
                    </a:lnB>
                  </a:tcPr>
                </a:tc>
                <a:tc>
                  <a:txBody>
                    <a:bodyPr/>
                    <a:lstStyle/>
                    <a:p>
                      <a:pPr marL="0" lvl="0" indent="0" algn="ctr" rtl="0">
                        <a:spcBef>
                          <a:spcPts val="0"/>
                        </a:spcBef>
                        <a:spcAft>
                          <a:spcPts val="0"/>
                        </a:spcAft>
                        <a:buNone/>
                      </a:pPr>
                      <a:r>
                        <a:rPr lang="en" sz="1800">
                          <a:latin typeface="Barlow Light"/>
                          <a:ea typeface="Barlow Light"/>
                          <a:cs typeface="Barlow Light"/>
                          <a:sym typeface="Barlow Light"/>
                        </a:rPr>
                        <a:t>10</a:t>
                      </a:r>
                      <a:endParaRPr sz="1800">
                        <a:latin typeface="Barlow Light"/>
                        <a:ea typeface="Barlow Light"/>
                        <a:cs typeface="Barlow Light"/>
                        <a:sym typeface="Barlow Light"/>
                      </a:endParaRPr>
                    </a:p>
                  </a:txBody>
                  <a:tcPr marL="91425" marR="91425" marT="68575" marB="68575" anchor="ctr">
                    <a:lnL w="9525" cap="flat" cmpd="sng">
                      <a:solidFill>
                        <a:srgbClr val="A5B0FE"/>
                      </a:solidFill>
                      <a:prstDash val="dash"/>
                      <a:round/>
                      <a:headEnd type="none" w="sm" len="sm"/>
                      <a:tailEnd type="none" w="sm" len="sm"/>
                    </a:lnL>
                    <a:lnR w="9525" cap="flat" cmpd="sng">
                      <a:solidFill>
                        <a:srgbClr val="A5B0FE"/>
                      </a:solidFill>
                      <a:prstDash val="dash"/>
                      <a:round/>
                      <a:headEnd type="none" w="sm" len="sm"/>
                      <a:tailEnd type="none" w="sm" len="sm"/>
                    </a:lnR>
                    <a:lnT w="9525" cap="flat" cmpd="sng">
                      <a:solidFill>
                        <a:srgbClr val="A5B0FE"/>
                      </a:solidFill>
                      <a:prstDash val="solid"/>
                      <a:round/>
                      <a:headEnd type="none" w="sm" len="sm"/>
                      <a:tailEnd type="none" w="sm" len="sm"/>
                    </a:lnT>
                    <a:lnB w="9525" cap="flat" cmpd="sng">
                      <a:solidFill>
                        <a:srgbClr val="A5B0FE"/>
                      </a:solidFill>
                      <a:prstDash val="solid"/>
                      <a:round/>
                      <a:headEnd type="none" w="sm" len="sm"/>
                      <a:tailEnd type="none" w="sm" len="sm"/>
                    </a:lnB>
                  </a:tcPr>
                </a:tc>
                <a:tc>
                  <a:txBody>
                    <a:bodyPr/>
                    <a:lstStyle/>
                    <a:p>
                      <a:pPr marL="0" lvl="0" indent="0" algn="ctr" rtl="0">
                        <a:spcBef>
                          <a:spcPts val="0"/>
                        </a:spcBef>
                        <a:spcAft>
                          <a:spcPts val="0"/>
                        </a:spcAft>
                        <a:buNone/>
                      </a:pPr>
                      <a:r>
                        <a:rPr lang="en" sz="1800">
                          <a:latin typeface="Barlow Light"/>
                          <a:ea typeface="Barlow Light"/>
                          <a:cs typeface="Barlow Light"/>
                          <a:sym typeface="Barlow Light"/>
                        </a:rPr>
                        <a:t>20</a:t>
                      </a:r>
                      <a:endParaRPr sz="1800">
                        <a:latin typeface="Barlow Light"/>
                        <a:ea typeface="Barlow Light"/>
                        <a:cs typeface="Barlow Light"/>
                        <a:sym typeface="Barlow Light"/>
                      </a:endParaRPr>
                    </a:p>
                  </a:txBody>
                  <a:tcPr marL="91425" marR="91425" marT="68575" marB="68575" anchor="ctr">
                    <a:lnL w="9525" cap="flat" cmpd="sng">
                      <a:solidFill>
                        <a:srgbClr val="A5B0FE"/>
                      </a:solidFill>
                      <a:prstDash val="dash"/>
                      <a:round/>
                      <a:headEnd type="none" w="sm" len="sm"/>
                      <a:tailEnd type="none" w="sm" len="sm"/>
                    </a:lnL>
                    <a:lnR w="9525" cap="flat" cmpd="sng">
                      <a:solidFill>
                        <a:srgbClr val="A5B0FE"/>
                      </a:solidFill>
                      <a:prstDash val="dash"/>
                      <a:round/>
                      <a:headEnd type="none" w="sm" len="sm"/>
                      <a:tailEnd type="none" w="sm" len="sm"/>
                    </a:lnR>
                    <a:lnT w="9525" cap="flat" cmpd="sng">
                      <a:solidFill>
                        <a:srgbClr val="A5B0FE"/>
                      </a:solidFill>
                      <a:prstDash val="solid"/>
                      <a:round/>
                      <a:headEnd type="none" w="sm" len="sm"/>
                      <a:tailEnd type="none" w="sm" len="sm"/>
                    </a:lnT>
                    <a:lnB w="9525" cap="flat" cmpd="sng">
                      <a:solidFill>
                        <a:srgbClr val="A5B0FE"/>
                      </a:solidFill>
                      <a:prstDash val="solid"/>
                      <a:round/>
                      <a:headEnd type="none" w="sm" len="sm"/>
                      <a:tailEnd type="none" w="sm" len="sm"/>
                    </a:lnB>
                  </a:tcPr>
                </a:tc>
                <a:tc>
                  <a:txBody>
                    <a:bodyPr/>
                    <a:lstStyle/>
                    <a:p>
                      <a:pPr marL="0" lvl="0" indent="0" algn="ctr" rtl="0">
                        <a:spcBef>
                          <a:spcPts val="0"/>
                        </a:spcBef>
                        <a:spcAft>
                          <a:spcPts val="0"/>
                        </a:spcAft>
                        <a:buNone/>
                      </a:pPr>
                      <a:r>
                        <a:rPr lang="en" sz="1800">
                          <a:latin typeface="Barlow Light"/>
                          <a:ea typeface="Barlow Light"/>
                          <a:cs typeface="Barlow Light"/>
                          <a:sym typeface="Barlow Light"/>
                        </a:rPr>
                        <a:t>7</a:t>
                      </a:r>
                      <a:endParaRPr sz="1800">
                        <a:latin typeface="Barlow Light"/>
                        <a:ea typeface="Barlow Light"/>
                        <a:cs typeface="Barlow Light"/>
                        <a:sym typeface="Barlow Light"/>
                      </a:endParaRPr>
                    </a:p>
                  </a:txBody>
                  <a:tcPr marL="91425" marR="91425" marT="68575" marB="68575" anchor="ctr">
                    <a:lnL w="9525" cap="flat" cmpd="sng">
                      <a:solidFill>
                        <a:srgbClr val="A5B0FE"/>
                      </a:solidFill>
                      <a:prstDash val="dash"/>
                      <a:round/>
                      <a:headEnd type="none" w="sm" len="sm"/>
                      <a:tailEnd type="none" w="sm" len="sm"/>
                    </a:lnL>
                    <a:lnR w="9525" cap="flat" cmpd="sng">
                      <a:solidFill>
                        <a:srgbClr val="A5B0FE"/>
                      </a:solidFill>
                      <a:prstDash val="solid"/>
                      <a:round/>
                      <a:headEnd type="none" w="sm" len="sm"/>
                      <a:tailEnd type="none" w="sm" len="sm"/>
                    </a:lnR>
                    <a:lnT w="9525" cap="flat" cmpd="sng">
                      <a:solidFill>
                        <a:srgbClr val="A5B0FE"/>
                      </a:solidFill>
                      <a:prstDash val="solid"/>
                      <a:round/>
                      <a:headEnd type="none" w="sm" len="sm"/>
                      <a:tailEnd type="none" w="sm" len="sm"/>
                    </a:lnT>
                    <a:lnB w="9525" cap="flat" cmpd="sng">
                      <a:solidFill>
                        <a:srgbClr val="A5B0FE"/>
                      </a:solidFill>
                      <a:prstDash val="solid"/>
                      <a:round/>
                      <a:headEnd type="none" w="sm" len="sm"/>
                      <a:tailEnd type="none" w="sm" len="sm"/>
                    </a:lnB>
                  </a:tcPr>
                </a:tc>
                <a:extLst>
                  <a:ext uri="{0D108BD9-81ED-4DB2-BD59-A6C34878D82A}">
                    <a16:rowId xmlns:a16="http://schemas.microsoft.com/office/drawing/2014/main" val="10001"/>
                  </a:ext>
                </a:extLst>
              </a:tr>
              <a:tr h="726800">
                <a:tc>
                  <a:txBody>
                    <a:bodyPr/>
                    <a:lstStyle/>
                    <a:p>
                      <a:pPr marL="0" lvl="0" indent="0" algn="r" rtl="0">
                        <a:spcBef>
                          <a:spcPts val="0"/>
                        </a:spcBef>
                        <a:spcAft>
                          <a:spcPts val="0"/>
                        </a:spcAft>
                        <a:buNone/>
                      </a:pPr>
                      <a:r>
                        <a:rPr lang="en" sz="1100">
                          <a:latin typeface="Barlow Light"/>
                          <a:ea typeface="Barlow Light"/>
                          <a:cs typeface="Barlow Light"/>
                          <a:sym typeface="Barlow Light"/>
                        </a:rPr>
                        <a:t>Blue</a:t>
                      </a:r>
                      <a:endParaRPr sz="1100">
                        <a:latin typeface="Barlow Light"/>
                        <a:ea typeface="Barlow Light"/>
                        <a:cs typeface="Barlow Light"/>
                        <a:sym typeface="Barlow Light"/>
                      </a:endParaRPr>
                    </a:p>
                  </a:txBody>
                  <a:tcPr marL="91425" marR="91425" marT="68575" marB="68575" anchor="ctr">
                    <a:lnL w="9525" cap="flat" cmpd="sng">
                      <a:solidFill>
                        <a:srgbClr val="A5B0FE"/>
                      </a:solidFill>
                      <a:prstDash val="solid"/>
                      <a:round/>
                      <a:headEnd type="none" w="sm" len="sm"/>
                      <a:tailEnd type="none" w="sm" len="sm"/>
                    </a:lnL>
                    <a:lnR w="9525" cap="flat" cmpd="sng">
                      <a:solidFill>
                        <a:srgbClr val="A5B0FE"/>
                      </a:solidFill>
                      <a:prstDash val="dash"/>
                      <a:round/>
                      <a:headEnd type="none" w="sm" len="sm"/>
                      <a:tailEnd type="none" w="sm" len="sm"/>
                    </a:lnR>
                    <a:lnT w="9525" cap="flat" cmpd="sng">
                      <a:solidFill>
                        <a:srgbClr val="A5B0FE"/>
                      </a:solidFill>
                      <a:prstDash val="solid"/>
                      <a:round/>
                      <a:headEnd type="none" w="sm" len="sm"/>
                      <a:tailEnd type="none" w="sm" len="sm"/>
                    </a:lnT>
                    <a:lnB w="9525" cap="flat" cmpd="sng">
                      <a:solidFill>
                        <a:srgbClr val="A5B0FE"/>
                      </a:solidFill>
                      <a:prstDash val="solid"/>
                      <a:round/>
                      <a:headEnd type="none" w="sm" len="sm"/>
                      <a:tailEnd type="none" w="sm" len="sm"/>
                    </a:lnB>
                  </a:tcPr>
                </a:tc>
                <a:tc>
                  <a:txBody>
                    <a:bodyPr/>
                    <a:lstStyle/>
                    <a:p>
                      <a:pPr marL="0" lvl="0" indent="0" algn="ctr" rtl="0">
                        <a:spcBef>
                          <a:spcPts val="0"/>
                        </a:spcBef>
                        <a:spcAft>
                          <a:spcPts val="0"/>
                        </a:spcAft>
                        <a:buNone/>
                      </a:pPr>
                      <a:r>
                        <a:rPr lang="en" sz="1800">
                          <a:latin typeface="Barlow Light"/>
                          <a:ea typeface="Barlow Light"/>
                          <a:cs typeface="Barlow Light"/>
                          <a:sym typeface="Barlow Light"/>
                        </a:rPr>
                        <a:t>30</a:t>
                      </a:r>
                      <a:endParaRPr sz="1800">
                        <a:latin typeface="Barlow Light"/>
                        <a:ea typeface="Barlow Light"/>
                        <a:cs typeface="Barlow Light"/>
                        <a:sym typeface="Barlow Light"/>
                      </a:endParaRPr>
                    </a:p>
                  </a:txBody>
                  <a:tcPr marL="91425" marR="91425" marT="68575" marB="68575" anchor="ctr">
                    <a:lnL w="9525" cap="flat" cmpd="sng">
                      <a:solidFill>
                        <a:srgbClr val="A5B0FE"/>
                      </a:solidFill>
                      <a:prstDash val="dash"/>
                      <a:round/>
                      <a:headEnd type="none" w="sm" len="sm"/>
                      <a:tailEnd type="none" w="sm" len="sm"/>
                    </a:lnL>
                    <a:lnR w="9525" cap="flat" cmpd="sng">
                      <a:solidFill>
                        <a:srgbClr val="A5B0FE"/>
                      </a:solidFill>
                      <a:prstDash val="dash"/>
                      <a:round/>
                      <a:headEnd type="none" w="sm" len="sm"/>
                      <a:tailEnd type="none" w="sm" len="sm"/>
                    </a:lnR>
                    <a:lnT w="9525" cap="flat" cmpd="sng">
                      <a:solidFill>
                        <a:srgbClr val="A5B0FE"/>
                      </a:solidFill>
                      <a:prstDash val="solid"/>
                      <a:round/>
                      <a:headEnd type="none" w="sm" len="sm"/>
                      <a:tailEnd type="none" w="sm" len="sm"/>
                    </a:lnT>
                    <a:lnB w="9525" cap="flat" cmpd="sng">
                      <a:solidFill>
                        <a:srgbClr val="A5B0FE"/>
                      </a:solidFill>
                      <a:prstDash val="solid"/>
                      <a:round/>
                      <a:headEnd type="none" w="sm" len="sm"/>
                      <a:tailEnd type="none" w="sm" len="sm"/>
                    </a:lnB>
                  </a:tcPr>
                </a:tc>
                <a:tc>
                  <a:txBody>
                    <a:bodyPr/>
                    <a:lstStyle/>
                    <a:p>
                      <a:pPr marL="0" lvl="0" indent="0" algn="ctr" rtl="0">
                        <a:spcBef>
                          <a:spcPts val="0"/>
                        </a:spcBef>
                        <a:spcAft>
                          <a:spcPts val="0"/>
                        </a:spcAft>
                        <a:buNone/>
                      </a:pPr>
                      <a:r>
                        <a:rPr lang="en" sz="1800">
                          <a:latin typeface="Barlow Light"/>
                          <a:ea typeface="Barlow Light"/>
                          <a:cs typeface="Barlow Light"/>
                          <a:sym typeface="Barlow Light"/>
                        </a:rPr>
                        <a:t>15</a:t>
                      </a:r>
                      <a:endParaRPr sz="1800">
                        <a:latin typeface="Barlow Light"/>
                        <a:ea typeface="Barlow Light"/>
                        <a:cs typeface="Barlow Light"/>
                        <a:sym typeface="Barlow Light"/>
                      </a:endParaRPr>
                    </a:p>
                  </a:txBody>
                  <a:tcPr marL="91425" marR="91425" marT="68575" marB="68575" anchor="ctr">
                    <a:lnL w="9525" cap="flat" cmpd="sng">
                      <a:solidFill>
                        <a:srgbClr val="A5B0FE"/>
                      </a:solidFill>
                      <a:prstDash val="dash"/>
                      <a:round/>
                      <a:headEnd type="none" w="sm" len="sm"/>
                      <a:tailEnd type="none" w="sm" len="sm"/>
                    </a:lnL>
                    <a:lnR w="9525" cap="flat" cmpd="sng">
                      <a:solidFill>
                        <a:srgbClr val="A5B0FE"/>
                      </a:solidFill>
                      <a:prstDash val="dash"/>
                      <a:round/>
                      <a:headEnd type="none" w="sm" len="sm"/>
                      <a:tailEnd type="none" w="sm" len="sm"/>
                    </a:lnR>
                    <a:lnT w="9525" cap="flat" cmpd="sng">
                      <a:solidFill>
                        <a:srgbClr val="A5B0FE"/>
                      </a:solidFill>
                      <a:prstDash val="solid"/>
                      <a:round/>
                      <a:headEnd type="none" w="sm" len="sm"/>
                      <a:tailEnd type="none" w="sm" len="sm"/>
                    </a:lnT>
                    <a:lnB w="9525" cap="flat" cmpd="sng">
                      <a:solidFill>
                        <a:srgbClr val="A5B0FE"/>
                      </a:solidFill>
                      <a:prstDash val="solid"/>
                      <a:round/>
                      <a:headEnd type="none" w="sm" len="sm"/>
                      <a:tailEnd type="none" w="sm" len="sm"/>
                    </a:lnB>
                  </a:tcPr>
                </a:tc>
                <a:tc>
                  <a:txBody>
                    <a:bodyPr/>
                    <a:lstStyle/>
                    <a:p>
                      <a:pPr marL="0" lvl="0" indent="0" algn="ctr" rtl="0">
                        <a:spcBef>
                          <a:spcPts val="0"/>
                        </a:spcBef>
                        <a:spcAft>
                          <a:spcPts val="0"/>
                        </a:spcAft>
                        <a:buNone/>
                      </a:pPr>
                      <a:r>
                        <a:rPr lang="en" sz="1800">
                          <a:latin typeface="Barlow Light"/>
                          <a:ea typeface="Barlow Light"/>
                          <a:cs typeface="Barlow Light"/>
                          <a:sym typeface="Barlow Light"/>
                        </a:rPr>
                        <a:t>10</a:t>
                      </a:r>
                      <a:endParaRPr sz="1800">
                        <a:latin typeface="Barlow Light"/>
                        <a:ea typeface="Barlow Light"/>
                        <a:cs typeface="Barlow Light"/>
                        <a:sym typeface="Barlow Light"/>
                      </a:endParaRPr>
                    </a:p>
                  </a:txBody>
                  <a:tcPr marL="91425" marR="91425" marT="68575" marB="68575" anchor="ctr">
                    <a:lnL w="9525" cap="flat" cmpd="sng">
                      <a:solidFill>
                        <a:srgbClr val="A5B0FE"/>
                      </a:solidFill>
                      <a:prstDash val="dash"/>
                      <a:round/>
                      <a:headEnd type="none" w="sm" len="sm"/>
                      <a:tailEnd type="none" w="sm" len="sm"/>
                    </a:lnL>
                    <a:lnR w="9525" cap="flat" cmpd="sng">
                      <a:solidFill>
                        <a:srgbClr val="A5B0FE"/>
                      </a:solidFill>
                      <a:prstDash val="solid"/>
                      <a:round/>
                      <a:headEnd type="none" w="sm" len="sm"/>
                      <a:tailEnd type="none" w="sm" len="sm"/>
                    </a:lnR>
                    <a:lnT w="9525" cap="flat" cmpd="sng">
                      <a:solidFill>
                        <a:srgbClr val="A5B0FE"/>
                      </a:solidFill>
                      <a:prstDash val="solid"/>
                      <a:round/>
                      <a:headEnd type="none" w="sm" len="sm"/>
                      <a:tailEnd type="none" w="sm" len="sm"/>
                    </a:lnT>
                    <a:lnB w="9525" cap="flat" cmpd="sng">
                      <a:solidFill>
                        <a:srgbClr val="A5B0FE"/>
                      </a:solidFill>
                      <a:prstDash val="solid"/>
                      <a:round/>
                      <a:headEnd type="none" w="sm" len="sm"/>
                      <a:tailEnd type="none" w="sm" len="sm"/>
                    </a:lnB>
                  </a:tcPr>
                </a:tc>
                <a:extLst>
                  <a:ext uri="{0D108BD9-81ED-4DB2-BD59-A6C34878D82A}">
                    <a16:rowId xmlns:a16="http://schemas.microsoft.com/office/drawing/2014/main" val="10002"/>
                  </a:ext>
                </a:extLst>
              </a:tr>
              <a:tr h="726800">
                <a:tc>
                  <a:txBody>
                    <a:bodyPr/>
                    <a:lstStyle/>
                    <a:p>
                      <a:pPr marL="0" lvl="0" indent="0" algn="r" rtl="0">
                        <a:spcBef>
                          <a:spcPts val="0"/>
                        </a:spcBef>
                        <a:spcAft>
                          <a:spcPts val="0"/>
                        </a:spcAft>
                        <a:buNone/>
                      </a:pPr>
                      <a:r>
                        <a:rPr lang="en" sz="1100">
                          <a:latin typeface="Barlow Light"/>
                          <a:ea typeface="Barlow Light"/>
                          <a:cs typeface="Barlow Light"/>
                          <a:sym typeface="Barlow Light"/>
                        </a:rPr>
                        <a:t>Orange</a:t>
                      </a:r>
                      <a:endParaRPr sz="1100">
                        <a:latin typeface="Barlow Light"/>
                        <a:ea typeface="Barlow Light"/>
                        <a:cs typeface="Barlow Light"/>
                        <a:sym typeface="Barlow Light"/>
                      </a:endParaRPr>
                    </a:p>
                  </a:txBody>
                  <a:tcPr marL="91425" marR="91425" marT="68575" marB="68575" anchor="ctr">
                    <a:lnL w="9525" cap="flat" cmpd="sng">
                      <a:solidFill>
                        <a:srgbClr val="A5B0FE"/>
                      </a:solidFill>
                      <a:prstDash val="solid"/>
                      <a:round/>
                      <a:headEnd type="none" w="sm" len="sm"/>
                      <a:tailEnd type="none" w="sm" len="sm"/>
                    </a:lnL>
                    <a:lnR w="9525" cap="flat" cmpd="sng">
                      <a:solidFill>
                        <a:srgbClr val="A5B0FE"/>
                      </a:solidFill>
                      <a:prstDash val="dash"/>
                      <a:round/>
                      <a:headEnd type="none" w="sm" len="sm"/>
                      <a:tailEnd type="none" w="sm" len="sm"/>
                    </a:lnR>
                    <a:lnT w="9525" cap="flat" cmpd="sng">
                      <a:solidFill>
                        <a:srgbClr val="A5B0FE"/>
                      </a:solidFill>
                      <a:prstDash val="solid"/>
                      <a:round/>
                      <a:headEnd type="none" w="sm" len="sm"/>
                      <a:tailEnd type="none" w="sm" len="sm"/>
                    </a:lnT>
                    <a:lnB w="28575" cap="flat" cmpd="sng">
                      <a:solidFill>
                        <a:srgbClr val="A5B0FE"/>
                      </a:solidFill>
                      <a:prstDash val="solid"/>
                      <a:round/>
                      <a:headEnd type="none" w="sm" len="sm"/>
                      <a:tailEnd type="none" w="sm" len="sm"/>
                    </a:lnB>
                  </a:tcPr>
                </a:tc>
                <a:tc>
                  <a:txBody>
                    <a:bodyPr/>
                    <a:lstStyle/>
                    <a:p>
                      <a:pPr marL="0" lvl="0" indent="0" algn="ctr" rtl="0">
                        <a:spcBef>
                          <a:spcPts val="0"/>
                        </a:spcBef>
                        <a:spcAft>
                          <a:spcPts val="0"/>
                        </a:spcAft>
                        <a:buNone/>
                      </a:pPr>
                      <a:r>
                        <a:rPr lang="en" sz="1800">
                          <a:latin typeface="Barlow Light"/>
                          <a:ea typeface="Barlow Light"/>
                          <a:cs typeface="Barlow Light"/>
                          <a:sym typeface="Barlow Light"/>
                        </a:rPr>
                        <a:t>5</a:t>
                      </a:r>
                      <a:endParaRPr sz="1800">
                        <a:latin typeface="Barlow Light"/>
                        <a:ea typeface="Barlow Light"/>
                        <a:cs typeface="Barlow Light"/>
                        <a:sym typeface="Barlow Light"/>
                      </a:endParaRPr>
                    </a:p>
                  </a:txBody>
                  <a:tcPr marL="91425" marR="91425" marT="68575" marB="68575" anchor="ctr">
                    <a:lnL w="9525" cap="flat" cmpd="sng">
                      <a:solidFill>
                        <a:srgbClr val="A5B0FE"/>
                      </a:solidFill>
                      <a:prstDash val="dash"/>
                      <a:round/>
                      <a:headEnd type="none" w="sm" len="sm"/>
                      <a:tailEnd type="none" w="sm" len="sm"/>
                    </a:lnL>
                    <a:lnR w="9525" cap="flat" cmpd="sng">
                      <a:solidFill>
                        <a:srgbClr val="A5B0FE"/>
                      </a:solidFill>
                      <a:prstDash val="dash"/>
                      <a:round/>
                      <a:headEnd type="none" w="sm" len="sm"/>
                      <a:tailEnd type="none" w="sm" len="sm"/>
                    </a:lnR>
                    <a:lnT w="9525" cap="flat" cmpd="sng">
                      <a:solidFill>
                        <a:srgbClr val="A5B0FE"/>
                      </a:solidFill>
                      <a:prstDash val="solid"/>
                      <a:round/>
                      <a:headEnd type="none" w="sm" len="sm"/>
                      <a:tailEnd type="none" w="sm" len="sm"/>
                    </a:lnT>
                    <a:lnB w="28575" cap="flat" cmpd="sng">
                      <a:solidFill>
                        <a:srgbClr val="A5B0FE"/>
                      </a:solidFill>
                      <a:prstDash val="solid"/>
                      <a:round/>
                      <a:headEnd type="none" w="sm" len="sm"/>
                      <a:tailEnd type="none" w="sm" len="sm"/>
                    </a:lnB>
                  </a:tcPr>
                </a:tc>
                <a:tc>
                  <a:txBody>
                    <a:bodyPr/>
                    <a:lstStyle/>
                    <a:p>
                      <a:pPr marL="0" lvl="0" indent="0" algn="ctr" rtl="0">
                        <a:spcBef>
                          <a:spcPts val="0"/>
                        </a:spcBef>
                        <a:spcAft>
                          <a:spcPts val="0"/>
                        </a:spcAft>
                        <a:buNone/>
                      </a:pPr>
                      <a:r>
                        <a:rPr lang="en" sz="1800">
                          <a:latin typeface="Barlow Light"/>
                          <a:ea typeface="Barlow Light"/>
                          <a:cs typeface="Barlow Light"/>
                          <a:sym typeface="Barlow Light"/>
                        </a:rPr>
                        <a:t>24</a:t>
                      </a:r>
                      <a:endParaRPr sz="1800">
                        <a:latin typeface="Barlow Light"/>
                        <a:ea typeface="Barlow Light"/>
                        <a:cs typeface="Barlow Light"/>
                        <a:sym typeface="Barlow Light"/>
                      </a:endParaRPr>
                    </a:p>
                  </a:txBody>
                  <a:tcPr marL="91425" marR="91425" marT="68575" marB="68575" anchor="ctr">
                    <a:lnL w="9525" cap="flat" cmpd="sng">
                      <a:solidFill>
                        <a:srgbClr val="A5B0FE"/>
                      </a:solidFill>
                      <a:prstDash val="dash"/>
                      <a:round/>
                      <a:headEnd type="none" w="sm" len="sm"/>
                      <a:tailEnd type="none" w="sm" len="sm"/>
                    </a:lnL>
                    <a:lnR w="9525" cap="flat" cmpd="sng">
                      <a:solidFill>
                        <a:srgbClr val="A5B0FE"/>
                      </a:solidFill>
                      <a:prstDash val="dash"/>
                      <a:round/>
                      <a:headEnd type="none" w="sm" len="sm"/>
                      <a:tailEnd type="none" w="sm" len="sm"/>
                    </a:lnR>
                    <a:lnT w="9525" cap="flat" cmpd="sng">
                      <a:solidFill>
                        <a:srgbClr val="A5B0FE"/>
                      </a:solidFill>
                      <a:prstDash val="solid"/>
                      <a:round/>
                      <a:headEnd type="none" w="sm" len="sm"/>
                      <a:tailEnd type="none" w="sm" len="sm"/>
                    </a:lnT>
                    <a:lnB w="28575" cap="flat" cmpd="sng">
                      <a:solidFill>
                        <a:srgbClr val="A5B0FE"/>
                      </a:solidFill>
                      <a:prstDash val="solid"/>
                      <a:round/>
                      <a:headEnd type="none" w="sm" len="sm"/>
                      <a:tailEnd type="none" w="sm" len="sm"/>
                    </a:lnB>
                  </a:tcPr>
                </a:tc>
                <a:tc>
                  <a:txBody>
                    <a:bodyPr/>
                    <a:lstStyle/>
                    <a:p>
                      <a:pPr marL="0" lvl="0" indent="0" algn="ctr" rtl="0">
                        <a:spcBef>
                          <a:spcPts val="0"/>
                        </a:spcBef>
                        <a:spcAft>
                          <a:spcPts val="0"/>
                        </a:spcAft>
                        <a:buNone/>
                      </a:pPr>
                      <a:r>
                        <a:rPr lang="en" sz="1800">
                          <a:latin typeface="Barlow Light"/>
                          <a:ea typeface="Barlow Light"/>
                          <a:cs typeface="Barlow Light"/>
                          <a:sym typeface="Barlow Light"/>
                        </a:rPr>
                        <a:t>16</a:t>
                      </a:r>
                      <a:endParaRPr sz="1800">
                        <a:latin typeface="Barlow Light"/>
                        <a:ea typeface="Barlow Light"/>
                        <a:cs typeface="Barlow Light"/>
                        <a:sym typeface="Barlow Light"/>
                      </a:endParaRPr>
                    </a:p>
                  </a:txBody>
                  <a:tcPr marL="91425" marR="91425" marT="68575" marB="68575" anchor="ctr">
                    <a:lnL w="9525" cap="flat" cmpd="sng">
                      <a:solidFill>
                        <a:srgbClr val="A5B0FE"/>
                      </a:solidFill>
                      <a:prstDash val="dash"/>
                      <a:round/>
                      <a:headEnd type="none" w="sm" len="sm"/>
                      <a:tailEnd type="none" w="sm" len="sm"/>
                    </a:lnL>
                    <a:lnR w="9525" cap="flat" cmpd="sng">
                      <a:solidFill>
                        <a:srgbClr val="A5B0FE"/>
                      </a:solidFill>
                      <a:prstDash val="solid"/>
                      <a:round/>
                      <a:headEnd type="none" w="sm" len="sm"/>
                      <a:tailEnd type="none" w="sm" len="sm"/>
                    </a:lnR>
                    <a:lnT w="9525" cap="flat" cmpd="sng">
                      <a:solidFill>
                        <a:srgbClr val="A5B0FE"/>
                      </a:solidFill>
                      <a:prstDash val="solid"/>
                      <a:round/>
                      <a:headEnd type="none" w="sm" len="sm"/>
                      <a:tailEnd type="none" w="sm" len="sm"/>
                    </a:lnT>
                    <a:lnB w="28575" cap="flat" cmpd="sng">
                      <a:solidFill>
                        <a:srgbClr val="A5B0F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51" name="Google Shape;351;p25"/>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18</a:t>
            </a:fld>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6"/>
          <p:cNvSpPr/>
          <p:nvPr/>
        </p:nvSpPr>
        <p:spPr>
          <a:xfrm>
            <a:off x="514725" y="866384"/>
            <a:ext cx="8171736" cy="3892835"/>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txBox="1">
            <a:spLocks noGrp="1"/>
          </p:cNvSpPr>
          <p:nvPr>
            <p:ph type="title" idx="4294967295"/>
          </p:nvPr>
        </p:nvSpPr>
        <p:spPr>
          <a:xfrm>
            <a:off x="239225" y="228125"/>
            <a:ext cx="8672100" cy="71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000000"/>
                </a:solidFill>
              </a:rPr>
              <a:t>MAPS</a:t>
            </a:r>
            <a:endParaRPr sz="2400">
              <a:solidFill>
                <a:srgbClr val="000000"/>
              </a:solidFill>
            </a:endParaRPr>
          </a:p>
        </p:txBody>
      </p:sp>
      <p:sp>
        <p:nvSpPr>
          <p:cNvPr id="358" name="Google Shape;358;p26"/>
          <p:cNvSpPr/>
          <p:nvPr/>
        </p:nvSpPr>
        <p:spPr>
          <a:xfrm>
            <a:off x="1985850" y="1754300"/>
            <a:ext cx="726300" cy="202500"/>
          </a:xfrm>
          <a:prstGeom prst="wedgeRectCallout">
            <a:avLst>
              <a:gd name="adj1" fmla="val -21428"/>
              <a:gd name="adj2" fmla="val 84287"/>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FFFFFF"/>
                </a:solidFill>
                <a:latin typeface="Barlow Light"/>
                <a:ea typeface="Barlow Light"/>
                <a:cs typeface="Barlow Light"/>
                <a:sym typeface="Barlow Light"/>
              </a:rPr>
              <a:t>our office</a:t>
            </a:r>
            <a:endParaRPr sz="1000">
              <a:solidFill>
                <a:srgbClr val="FFFFFF"/>
              </a:solidFill>
              <a:latin typeface="Barlow Light"/>
              <a:ea typeface="Barlow Light"/>
              <a:cs typeface="Barlow Light"/>
              <a:sym typeface="Barlow Light"/>
            </a:endParaRPr>
          </a:p>
        </p:txBody>
      </p:sp>
      <p:sp>
        <p:nvSpPr>
          <p:cNvPr id="359" name="Google Shape;359;p26"/>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19</a:t>
            </a:fld>
            <a:endParaRPr/>
          </a:p>
        </p:txBody>
      </p:sp>
      <p:sp>
        <p:nvSpPr>
          <p:cNvPr id="360" name="Google Shape;360;p26"/>
          <p:cNvSpPr/>
          <p:nvPr/>
        </p:nvSpPr>
        <p:spPr>
          <a:xfrm>
            <a:off x="1016750" y="2117200"/>
            <a:ext cx="231900" cy="2025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6"/>
          <p:cNvSpPr/>
          <p:nvPr/>
        </p:nvSpPr>
        <p:spPr>
          <a:xfrm>
            <a:off x="2712150" y="3669100"/>
            <a:ext cx="231900" cy="2025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a:off x="4323900" y="4012875"/>
            <a:ext cx="231900" cy="2025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rot="10800000">
            <a:off x="7538500" y="4148425"/>
            <a:ext cx="231900" cy="2025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rot="10800000">
            <a:off x="6781800" y="2410900"/>
            <a:ext cx="231900" cy="2025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6"/>
          <p:cNvSpPr/>
          <p:nvPr/>
        </p:nvSpPr>
        <p:spPr>
          <a:xfrm rot="10800000">
            <a:off x="3943800" y="1881460"/>
            <a:ext cx="231900" cy="2025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grpSp>
        <p:nvGrpSpPr>
          <p:cNvPr id="282" name="Google Shape;282;p19"/>
          <p:cNvGrpSpPr/>
          <p:nvPr/>
        </p:nvGrpSpPr>
        <p:grpSpPr>
          <a:xfrm>
            <a:off x="4989430" y="480048"/>
            <a:ext cx="2688023" cy="2687984"/>
            <a:chOff x="6643075" y="3664250"/>
            <a:chExt cx="407950" cy="407975"/>
          </a:xfrm>
        </p:grpSpPr>
        <p:sp>
          <p:nvSpPr>
            <p:cNvPr id="283" name="Google Shape;283;p19"/>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19"/>
          <p:cNvGrpSpPr/>
          <p:nvPr/>
        </p:nvGrpSpPr>
        <p:grpSpPr>
          <a:xfrm rot="-587295">
            <a:off x="4831103" y="3518436"/>
            <a:ext cx="1105140" cy="1105077"/>
            <a:chOff x="576250" y="4319400"/>
            <a:chExt cx="442075" cy="442050"/>
          </a:xfrm>
        </p:grpSpPr>
        <p:sp>
          <p:nvSpPr>
            <p:cNvPr id="286" name="Google Shape;286;p19"/>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solidFill>
              <a:srgbClr val="000000"/>
            </a:solidFill>
            <a:ln w="381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solidFill>
              <a:srgbClr val="000000"/>
            </a:solidFill>
            <a:ln w="381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solidFill>
              <a:srgbClr val="000000"/>
            </a:solidFill>
            <a:ln w="381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9"/>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solidFill>
              <a:srgbClr val="000000"/>
            </a:solidFill>
            <a:ln w="381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19"/>
          <p:cNvSpPr/>
          <p:nvPr/>
        </p:nvSpPr>
        <p:spPr>
          <a:xfrm>
            <a:off x="4346385" y="1101027"/>
            <a:ext cx="420148" cy="40117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rot="2697410">
            <a:off x="7115127" y="3154920"/>
            <a:ext cx="637798" cy="60899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9"/>
          <p:cNvSpPr/>
          <p:nvPr/>
        </p:nvSpPr>
        <p:spPr>
          <a:xfrm>
            <a:off x="7619694" y="2807253"/>
            <a:ext cx="255471" cy="244042"/>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rot="1279871">
            <a:off x="4055299" y="2311116"/>
            <a:ext cx="255414" cy="243985"/>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a:t>
            </a:fld>
            <a:endParaRPr/>
          </a:p>
        </p:txBody>
      </p:sp>
      <p:sp>
        <p:nvSpPr>
          <p:cNvPr id="17" name="Google Shape;245;p14"/>
          <p:cNvSpPr txBox="1">
            <a:spLocks/>
          </p:cNvSpPr>
          <p:nvPr/>
        </p:nvSpPr>
        <p:spPr>
          <a:xfrm>
            <a:off x="0" y="391211"/>
            <a:ext cx="3075710" cy="8574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b="1" dirty="0" smtClean="0">
                <a:solidFill>
                  <a:schemeClr val="accent1"/>
                </a:solidFill>
              </a:rPr>
              <a:t>AJAX</a:t>
            </a:r>
            <a:endParaRPr lang="en-US" sz="3600" b="1" dirty="0">
              <a:solidFill>
                <a:schemeClr val="accent1"/>
              </a:solidFill>
            </a:endParaRPr>
          </a:p>
        </p:txBody>
      </p:sp>
      <p:sp>
        <p:nvSpPr>
          <p:cNvPr id="18" name="Text Placeholder 1"/>
          <p:cNvSpPr txBox="1">
            <a:spLocks/>
          </p:cNvSpPr>
          <p:nvPr/>
        </p:nvSpPr>
        <p:spPr>
          <a:xfrm>
            <a:off x="204705" y="1555522"/>
            <a:ext cx="4121727" cy="239400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300"/>
            <a:r>
              <a:rPr lang="en-US" sz="2000" b="1" dirty="0" smtClean="0">
                <a:latin typeface="Times New Roman" panose="02020603050405020304" pitchFamily="18" charset="0"/>
                <a:cs typeface="Times New Roman" panose="02020603050405020304" pitchFamily="18" charset="0"/>
              </a:rPr>
              <a:t>1</a:t>
            </a:r>
            <a:r>
              <a:rPr lang="en-US" sz="2000" dirty="0" smtClean="0">
                <a:latin typeface="Times New Roman" panose="02020603050405020304" pitchFamily="18" charset="0"/>
                <a:cs typeface="Times New Roman" panose="02020603050405020304" pitchFamily="18" charset="0"/>
              </a:rPr>
              <a:t>. </a:t>
            </a:r>
            <a:r>
              <a:rPr lang="en-US" sz="2000" u="sng" dirty="0" err="1" smtClean="0">
                <a:latin typeface="Times New Roman" panose="02020603050405020304" pitchFamily="18" charset="0"/>
                <a:cs typeface="Times New Roman" panose="02020603050405020304" pitchFamily="18" charset="0"/>
              </a:rPr>
              <a:t>Khái</a:t>
            </a:r>
            <a:r>
              <a:rPr lang="en-US" sz="2000" u="sng" dirty="0" smtClean="0">
                <a:latin typeface="Times New Roman" panose="02020603050405020304" pitchFamily="18" charset="0"/>
                <a:cs typeface="Times New Roman" panose="02020603050405020304" pitchFamily="18" charset="0"/>
              </a:rPr>
              <a:t> </a:t>
            </a:r>
            <a:r>
              <a:rPr lang="en-US" sz="2000" u="sng" dirty="0" err="1" smtClean="0">
                <a:latin typeface="Times New Roman" panose="02020603050405020304" pitchFamily="18" charset="0"/>
                <a:cs typeface="Times New Roman" panose="02020603050405020304" pitchFamily="18" charset="0"/>
              </a:rPr>
              <a:t>niệm</a:t>
            </a:r>
            <a:r>
              <a:rPr lang="en-US" sz="2000" dirty="0" smtClean="0">
                <a:latin typeface="Times New Roman" panose="02020603050405020304" pitchFamily="18" charset="0"/>
                <a:cs typeface="Times New Roman" panose="02020603050405020304" pitchFamily="18" charset="0"/>
              </a:rPr>
              <a:t>.</a:t>
            </a:r>
          </a:p>
          <a:p>
            <a:pPr marL="114300"/>
            <a:r>
              <a:rPr lang="en-US" sz="2000" b="1" dirty="0" smtClean="0">
                <a:latin typeface="Times New Roman" panose="02020603050405020304" pitchFamily="18" charset="0"/>
                <a:cs typeface="Times New Roman" panose="02020603050405020304" pitchFamily="18" charset="0"/>
              </a:rPr>
              <a:t>2</a:t>
            </a:r>
            <a:r>
              <a:rPr lang="en-US" sz="2000" dirty="0" smtClean="0">
                <a:latin typeface="Times New Roman" panose="02020603050405020304" pitchFamily="18" charset="0"/>
                <a:cs typeface="Times New Roman" panose="02020603050405020304" pitchFamily="18" charset="0"/>
              </a:rPr>
              <a:t>. </a:t>
            </a:r>
            <a:r>
              <a:rPr lang="en-US" sz="2000" u="sng" dirty="0" err="1" smtClean="0">
                <a:latin typeface="Times New Roman" panose="02020603050405020304" pitchFamily="18" charset="0"/>
                <a:cs typeface="Times New Roman" panose="02020603050405020304" pitchFamily="18" charset="0"/>
              </a:rPr>
              <a:t>Ứng</a:t>
            </a:r>
            <a:r>
              <a:rPr lang="en-US" sz="2000" u="sng" dirty="0" smtClean="0">
                <a:latin typeface="Times New Roman" panose="02020603050405020304" pitchFamily="18" charset="0"/>
                <a:cs typeface="Times New Roman" panose="02020603050405020304" pitchFamily="18" charset="0"/>
              </a:rPr>
              <a:t> </a:t>
            </a:r>
            <a:r>
              <a:rPr lang="en-US" sz="2000" u="sng" dirty="0" err="1" smtClean="0">
                <a:latin typeface="Times New Roman" panose="02020603050405020304" pitchFamily="18" charset="0"/>
                <a:cs typeface="Times New Roman" panose="02020603050405020304" pitchFamily="18" charset="0"/>
              </a:rPr>
              <a:t>dụng</a:t>
            </a:r>
            <a:r>
              <a:rPr lang="en-US" sz="2000" dirty="0" smtClean="0">
                <a:latin typeface="Times New Roman" panose="02020603050405020304" pitchFamily="18" charset="0"/>
                <a:cs typeface="Times New Roman" panose="02020603050405020304" pitchFamily="18" charset="0"/>
              </a:rPr>
              <a:t>.</a:t>
            </a:r>
          </a:p>
          <a:p>
            <a:pPr marL="114300"/>
            <a:r>
              <a:rPr lang="en-US" sz="2000" b="1" dirty="0" smtClean="0">
                <a:latin typeface="Times New Roman" panose="02020603050405020304" pitchFamily="18" charset="0"/>
                <a:cs typeface="Times New Roman" panose="02020603050405020304" pitchFamily="18" charset="0"/>
              </a:rPr>
              <a:t>3</a:t>
            </a:r>
            <a:r>
              <a:rPr lang="en-US" sz="2000" dirty="0" smtClean="0">
                <a:latin typeface="Times New Roman" panose="02020603050405020304" pitchFamily="18" charset="0"/>
                <a:cs typeface="Times New Roman" panose="02020603050405020304" pitchFamily="18" charset="0"/>
              </a:rPr>
              <a:t>. </a:t>
            </a:r>
            <a:r>
              <a:rPr lang="en-US" sz="2000" u="sng" dirty="0" err="1" smtClean="0">
                <a:latin typeface="Times New Roman" panose="02020603050405020304" pitchFamily="18" charset="0"/>
                <a:cs typeface="Times New Roman" panose="02020603050405020304" pitchFamily="18" charset="0"/>
              </a:rPr>
              <a:t>Hoạt</a:t>
            </a:r>
            <a:r>
              <a:rPr lang="en-US" sz="2000" u="sng" dirty="0" smtClean="0">
                <a:latin typeface="Times New Roman" panose="02020603050405020304" pitchFamily="18" charset="0"/>
                <a:cs typeface="Times New Roman" panose="02020603050405020304" pitchFamily="18" charset="0"/>
              </a:rPr>
              <a:t> </a:t>
            </a:r>
            <a:r>
              <a:rPr lang="en-US" sz="2000" u="sng" dirty="0" err="1" smtClean="0">
                <a:latin typeface="Times New Roman" panose="02020603050405020304" pitchFamily="18" charset="0"/>
                <a:cs typeface="Times New Roman" panose="02020603050405020304" pitchFamily="18" charset="0"/>
              </a:rPr>
              <a:t>động</a:t>
            </a:r>
            <a:r>
              <a:rPr lang="en-US" sz="2000" dirty="0" smtClean="0">
                <a:latin typeface="Times New Roman" panose="02020603050405020304" pitchFamily="18" charset="0"/>
                <a:cs typeface="Times New Roman" panose="02020603050405020304" pitchFamily="18" charset="0"/>
              </a:rPr>
              <a:t>. </a:t>
            </a:r>
          </a:p>
          <a:p>
            <a:pPr marL="114300"/>
            <a:r>
              <a:rPr lang="en-US" sz="2000" b="1" dirty="0" smtClean="0">
                <a:latin typeface="Times New Roman" panose="02020603050405020304" pitchFamily="18" charset="0"/>
                <a:cs typeface="Times New Roman" panose="02020603050405020304" pitchFamily="18" charset="0"/>
              </a:rPr>
              <a:t>4</a:t>
            </a:r>
            <a:r>
              <a:rPr lang="en-US" sz="2000" dirty="0" smtClean="0">
                <a:latin typeface="Times New Roman" panose="02020603050405020304" pitchFamily="18" charset="0"/>
                <a:cs typeface="Times New Roman" panose="02020603050405020304" pitchFamily="18" charset="0"/>
              </a:rPr>
              <a:t>. </a:t>
            </a:r>
            <a:r>
              <a:rPr lang="en-US" sz="2000" u="sng" dirty="0" smtClean="0">
                <a:latin typeface="Times New Roman" panose="02020603050405020304" pitchFamily="18" charset="0"/>
                <a:cs typeface="Times New Roman" panose="02020603050405020304" pitchFamily="18" charset="0"/>
              </a:rPr>
              <a:t>So </a:t>
            </a:r>
            <a:r>
              <a:rPr lang="en-US" sz="2000" u="sng" dirty="0" err="1" smtClean="0">
                <a:latin typeface="Times New Roman" panose="02020603050405020304" pitchFamily="18" charset="0"/>
                <a:cs typeface="Times New Roman" panose="02020603050405020304" pitchFamily="18" charset="0"/>
              </a:rPr>
              <a:t>sánh</a:t>
            </a:r>
            <a:r>
              <a:rPr lang="en-US" sz="2000" dirty="0" smtClean="0">
                <a:latin typeface="Times New Roman" panose="02020603050405020304" pitchFamily="18" charset="0"/>
                <a:cs typeface="Times New Roman" panose="02020603050405020304" pitchFamily="18" charset="0"/>
              </a:rPr>
              <a:t>.</a:t>
            </a:r>
          </a:p>
          <a:p>
            <a:pPr marL="114300"/>
            <a:r>
              <a:rPr lang="en-US" sz="2000" b="1" dirty="0" smtClean="0">
                <a:latin typeface="Times New Roman" panose="02020603050405020304" pitchFamily="18" charset="0"/>
                <a:cs typeface="Times New Roman" panose="02020603050405020304" pitchFamily="18" charset="0"/>
              </a:rPr>
              <a:t>5</a:t>
            </a:r>
            <a:r>
              <a:rPr lang="en-US" sz="2000" dirty="0" smtClean="0">
                <a:latin typeface="Times New Roman" panose="02020603050405020304" pitchFamily="18" charset="0"/>
                <a:cs typeface="Times New Roman" panose="02020603050405020304" pitchFamily="18" charset="0"/>
              </a:rPr>
              <a:t>. </a:t>
            </a:r>
            <a:r>
              <a:rPr lang="en-US" sz="2000" u="sng" dirty="0" err="1" smtClean="0">
                <a:latin typeface="Times New Roman" panose="02020603050405020304" pitchFamily="18" charset="0"/>
                <a:cs typeface="Times New Roman" panose="02020603050405020304" pitchFamily="18" charset="0"/>
              </a:rPr>
              <a:t>Lợi</a:t>
            </a:r>
            <a:r>
              <a:rPr lang="en-US" sz="2000" u="sng" dirty="0" smtClean="0">
                <a:latin typeface="Times New Roman" panose="02020603050405020304" pitchFamily="18" charset="0"/>
                <a:cs typeface="Times New Roman" panose="02020603050405020304" pitchFamily="18" charset="0"/>
              </a:rPr>
              <a:t> </a:t>
            </a:r>
            <a:r>
              <a:rPr lang="en-US" sz="2000" u="sng" dirty="0" err="1" smtClean="0">
                <a:latin typeface="Times New Roman" panose="02020603050405020304" pitchFamily="18" charset="0"/>
                <a:cs typeface="Times New Roman" panose="02020603050405020304" pitchFamily="18" charset="0"/>
              </a:rPr>
              <a:t>ích</a:t>
            </a:r>
            <a:r>
              <a:rPr lang="en-US" sz="2000" dirty="0" smtClean="0">
                <a:latin typeface="Times New Roman" panose="02020603050405020304" pitchFamily="18" charset="0"/>
                <a:cs typeface="Times New Roman" panose="02020603050405020304" pitchFamily="18" charset="0"/>
              </a:rPr>
              <a:t>.</a:t>
            </a:r>
          </a:p>
          <a:p>
            <a:pPr marL="114300"/>
            <a:r>
              <a:rPr lang="en-US" sz="2000" b="1" dirty="0" smtClean="0">
                <a:latin typeface="Times New Roman" panose="02020603050405020304" pitchFamily="18" charset="0"/>
                <a:cs typeface="Times New Roman" panose="02020603050405020304" pitchFamily="18" charset="0"/>
              </a:rPr>
              <a:t>6</a:t>
            </a:r>
            <a:r>
              <a:rPr lang="en-US" sz="2000" dirty="0" smtClean="0">
                <a:latin typeface="Times New Roman" panose="02020603050405020304" pitchFamily="18" charset="0"/>
                <a:cs typeface="Times New Roman" panose="02020603050405020304" pitchFamily="18" charset="0"/>
              </a:rPr>
              <a:t>. </a:t>
            </a:r>
            <a:r>
              <a:rPr lang="en-US" sz="2000" u="sng" dirty="0" err="1" smtClean="0">
                <a:latin typeface="Times New Roman" panose="02020603050405020304" pitchFamily="18" charset="0"/>
                <a:cs typeface="Times New Roman" panose="02020603050405020304" pitchFamily="18" charset="0"/>
              </a:rPr>
              <a:t>Hạn</a:t>
            </a:r>
            <a:r>
              <a:rPr lang="en-US" sz="2000" u="sng" dirty="0" smtClean="0">
                <a:latin typeface="Times New Roman" panose="02020603050405020304" pitchFamily="18" charset="0"/>
                <a:cs typeface="Times New Roman" panose="02020603050405020304" pitchFamily="18" charset="0"/>
              </a:rPr>
              <a:t> </a:t>
            </a:r>
            <a:r>
              <a:rPr lang="en-US" sz="2000" u="sng" dirty="0" err="1" smtClean="0">
                <a:latin typeface="Times New Roman" panose="02020603050405020304" pitchFamily="18" charset="0"/>
                <a:cs typeface="Times New Roman" panose="02020603050405020304" pitchFamily="18" charset="0"/>
              </a:rPr>
              <a:t>chế</a:t>
            </a:r>
            <a:r>
              <a:rPr lang="en-US" sz="2000" dirty="0" smtClean="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27"/>
          <p:cNvSpPr txBox="1">
            <a:spLocks noGrp="1"/>
          </p:cNvSpPr>
          <p:nvPr>
            <p:ph type="ctrTitle" idx="4294967295"/>
          </p:nvPr>
        </p:nvSpPr>
        <p:spPr>
          <a:xfrm>
            <a:off x="685800" y="1583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9600">
                <a:solidFill>
                  <a:srgbClr val="FFFFFF"/>
                </a:solidFill>
              </a:rPr>
              <a:t>89,526,124</a:t>
            </a:r>
            <a:endParaRPr sz="9600">
              <a:solidFill>
                <a:srgbClr val="FFFFFF"/>
              </a:solidFill>
            </a:endParaRPr>
          </a:p>
        </p:txBody>
      </p:sp>
      <p:sp>
        <p:nvSpPr>
          <p:cNvPr id="371" name="Google Shape;371;p27"/>
          <p:cNvSpPr txBox="1">
            <a:spLocks noGrp="1"/>
          </p:cNvSpPr>
          <p:nvPr>
            <p:ph type="subTitle" idx="4294967295"/>
          </p:nvPr>
        </p:nvSpPr>
        <p:spPr>
          <a:xfrm>
            <a:off x="685800" y="2840053"/>
            <a:ext cx="77724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a:t>Whoa! That’s a big number, aren’t you proud?</a:t>
            </a:r>
            <a:endParaRPr/>
          </a:p>
        </p:txBody>
      </p:sp>
      <p:sp>
        <p:nvSpPr>
          <p:cNvPr id="372" name="Google Shape;372;p27"/>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20</a:t>
            </a:fld>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8"/>
          <p:cNvSpPr txBox="1">
            <a:spLocks noGrp="1"/>
          </p:cNvSpPr>
          <p:nvPr>
            <p:ph type="ctrTitle" idx="4294967295"/>
          </p:nvPr>
        </p:nvSpPr>
        <p:spPr>
          <a:xfrm>
            <a:off x="3552600" y="648000"/>
            <a:ext cx="49056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a:solidFill>
                  <a:srgbClr val="FFFFFF"/>
                </a:solidFill>
              </a:rPr>
              <a:t>89,526,124$</a:t>
            </a:r>
            <a:endParaRPr sz="4800">
              <a:solidFill>
                <a:srgbClr val="FFFFFF"/>
              </a:solidFill>
            </a:endParaRPr>
          </a:p>
        </p:txBody>
      </p:sp>
      <p:sp>
        <p:nvSpPr>
          <p:cNvPr id="378" name="Google Shape;378;p28"/>
          <p:cNvSpPr txBox="1">
            <a:spLocks noGrp="1"/>
          </p:cNvSpPr>
          <p:nvPr>
            <p:ph type="subTitle" idx="4294967295"/>
          </p:nvPr>
        </p:nvSpPr>
        <p:spPr>
          <a:xfrm>
            <a:off x="3552600" y="1182708"/>
            <a:ext cx="49056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That’s a lot of money</a:t>
            </a:r>
            <a:endParaRPr sz="2400"/>
          </a:p>
        </p:txBody>
      </p:sp>
      <p:sp>
        <p:nvSpPr>
          <p:cNvPr id="379" name="Google Shape;379;p28"/>
          <p:cNvSpPr txBox="1">
            <a:spLocks noGrp="1"/>
          </p:cNvSpPr>
          <p:nvPr>
            <p:ph type="ctrTitle" idx="4294967295"/>
          </p:nvPr>
        </p:nvSpPr>
        <p:spPr>
          <a:xfrm>
            <a:off x="3552600" y="3276893"/>
            <a:ext cx="49056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a:solidFill>
                  <a:srgbClr val="FFFFFF"/>
                </a:solidFill>
              </a:rPr>
              <a:t>100%</a:t>
            </a:r>
            <a:endParaRPr sz="4800">
              <a:solidFill>
                <a:srgbClr val="FFFFFF"/>
              </a:solidFill>
            </a:endParaRPr>
          </a:p>
        </p:txBody>
      </p:sp>
      <p:sp>
        <p:nvSpPr>
          <p:cNvPr id="380" name="Google Shape;380;p28"/>
          <p:cNvSpPr txBox="1">
            <a:spLocks noGrp="1"/>
          </p:cNvSpPr>
          <p:nvPr>
            <p:ph type="subTitle" idx="4294967295"/>
          </p:nvPr>
        </p:nvSpPr>
        <p:spPr>
          <a:xfrm>
            <a:off x="3552600" y="3811601"/>
            <a:ext cx="49056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Total success!</a:t>
            </a:r>
            <a:endParaRPr sz="2400"/>
          </a:p>
        </p:txBody>
      </p:sp>
      <p:sp>
        <p:nvSpPr>
          <p:cNvPr id="381" name="Google Shape;381;p28"/>
          <p:cNvSpPr txBox="1">
            <a:spLocks noGrp="1"/>
          </p:cNvSpPr>
          <p:nvPr>
            <p:ph type="ctrTitle" idx="4294967295"/>
          </p:nvPr>
        </p:nvSpPr>
        <p:spPr>
          <a:xfrm>
            <a:off x="3552600" y="1962447"/>
            <a:ext cx="49056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a:solidFill>
                  <a:srgbClr val="FFFFFF"/>
                </a:solidFill>
              </a:rPr>
              <a:t>185,244 USERS</a:t>
            </a:r>
            <a:endParaRPr sz="4800">
              <a:solidFill>
                <a:srgbClr val="FFFFFF"/>
              </a:solidFill>
            </a:endParaRPr>
          </a:p>
        </p:txBody>
      </p:sp>
      <p:sp>
        <p:nvSpPr>
          <p:cNvPr id="382" name="Google Shape;382;p28"/>
          <p:cNvSpPr txBox="1">
            <a:spLocks noGrp="1"/>
          </p:cNvSpPr>
          <p:nvPr>
            <p:ph type="subTitle" idx="4294967295"/>
          </p:nvPr>
        </p:nvSpPr>
        <p:spPr>
          <a:xfrm>
            <a:off x="3552600" y="2497155"/>
            <a:ext cx="49056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And a lot of users</a:t>
            </a:r>
            <a:endParaRPr sz="2400"/>
          </a:p>
        </p:txBody>
      </p:sp>
      <p:sp>
        <p:nvSpPr>
          <p:cNvPr id="383" name="Google Shape;383;p28"/>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21</a:t>
            </a:fld>
            <a:endParaRPr/>
          </a:p>
        </p:txBody>
      </p:sp>
      <p:grpSp>
        <p:nvGrpSpPr>
          <p:cNvPr id="384" name="Google Shape;384;p28"/>
          <p:cNvGrpSpPr/>
          <p:nvPr/>
        </p:nvGrpSpPr>
        <p:grpSpPr>
          <a:xfrm flipH="1">
            <a:off x="125036" y="2932502"/>
            <a:ext cx="2792552" cy="2221397"/>
            <a:chOff x="9925050" y="4203700"/>
            <a:chExt cx="2267050" cy="1803375"/>
          </a:xfrm>
        </p:grpSpPr>
        <p:sp>
          <p:nvSpPr>
            <p:cNvPr id="385" name="Google Shape;385;p28"/>
            <p:cNvSpPr/>
            <p:nvPr/>
          </p:nvSpPr>
          <p:spPr>
            <a:xfrm>
              <a:off x="11336338" y="4922838"/>
              <a:ext cx="139800" cy="119100"/>
            </a:xfrm>
            <a:custGeom>
              <a:avLst/>
              <a:gdLst/>
              <a:ahLst/>
              <a:cxnLst/>
              <a:rect l="l" t="t" r="r" b="b"/>
              <a:pathLst>
                <a:path w="120000" h="120000" extrusionOk="0">
                  <a:moveTo>
                    <a:pt x="110769" y="70909"/>
                  </a:moveTo>
                  <a:cubicBezTo>
                    <a:pt x="18461" y="0"/>
                    <a:pt x="18461" y="0"/>
                    <a:pt x="18461" y="0"/>
                  </a:cubicBezTo>
                  <a:cubicBezTo>
                    <a:pt x="13846" y="0"/>
                    <a:pt x="4615" y="0"/>
                    <a:pt x="4615" y="5454"/>
                  </a:cubicBezTo>
                  <a:cubicBezTo>
                    <a:pt x="0" y="10909"/>
                    <a:pt x="0" y="21818"/>
                    <a:pt x="9230" y="21818"/>
                  </a:cubicBezTo>
                  <a:cubicBezTo>
                    <a:pt x="78461" y="76363"/>
                    <a:pt x="78461" y="76363"/>
                    <a:pt x="78461" y="76363"/>
                  </a:cubicBezTo>
                  <a:cubicBezTo>
                    <a:pt x="9230" y="92727"/>
                    <a:pt x="9230" y="92727"/>
                    <a:pt x="9230" y="92727"/>
                  </a:cubicBezTo>
                  <a:cubicBezTo>
                    <a:pt x="4615" y="98181"/>
                    <a:pt x="0" y="103636"/>
                    <a:pt x="0" y="109090"/>
                  </a:cubicBezTo>
                  <a:cubicBezTo>
                    <a:pt x="4615" y="114545"/>
                    <a:pt x="9230" y="120000"/>
                    <a:pt x="13846" y="120000"/>
                  </a:cubicBezTo>
                  <a:cubicBezTo>
                    <a:pt x="13846" y="120000"/>
                    <a:pt x="13846" y="120000"/>
                    <a:pt x="13846" y="120000"/>
                  </a:cubicBezTo>
                  <a:cubicBezTo>
                    <a:pt x="110769" y="92727"/>
                    <a:pt x="110769" y="92727"/>
                    <a:pt x="110769" y="92727"/>
                  </a:cubicBezTo>
                  <a:cubicBezTo>
                    <a:pt x="115384" y="92727"/>
                    <a:pt x="115384" y="87272"/>
                    <a:pt x="115384" y="81818"/>
                  </a:cubicBezTo>
                  <a:cubicBezTo>
                    <a:pt x="120000" y="76363"/>
                    <a:pt x="115384" y="76363"/>
                    <a:pt x="110769" y="7090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86;p28"/>
            <p:cNvSpPr/>
            <p:nvPr/>
          </p:nvSpPr>
          <p:spPr>
            <a:xfrm>
              <a:off x="11137900" y="4498975"/>
              <a:ext cx="1054200" cy="1508100"/>
            </a:xfrm>
            <a:custGeom>
              <a:avLst/>
              <a:gdLst/>
              <a:ahLst/>
              <a:cxnLst/>
              <a:rect l="l" t="t" r="r" b="b"/>
              <a:pathLst>
                <a:path w="120000" h="120000" extrusionOk="0">
                  <a:moveTo>
                    <a:pt x="15228" y="70889"/>
                  </a:moveTo>
                  <a:cubicBezTo>
                    <a:pt x="14619" y="71316"/>
                    <a:pt x="14619" y="71316"/>
                    <a:pt x="14619" y="71743"/>
                  </a:cubicBezTo>
                  <a:cubicBezTo>
                    <a:pt x="14619" y="72170"/>
                    <a:pt x="15837" y="82846"/>
                    <a:pt x="42030" y="83274"/>
                  </a:cubicBezTo>
                  <a:cubicBezTo>
                    <a:pt x="42030" y="94804"/>
                    <a:pt x="42030" y="94804"/>
                    <a:pt x="42030" y="94804"/>
                  </a:cubicBezTo>
                  <a:cubicBezTo>
                    <a:pt x="20101" y="120000"/>
                    <a:pt x="20101" y="120000"/>
                    <a:pt x="20101" y="120000"/>
                  </a:cubicBezTo>
                  <a:cubicBezTo>
                    <a:pt x="23147" y="120000"/>
                    <a:pt x="23147" y="120000"/>
                    <a:pt x="23147" y="120000"/>
                  </a:cubicBezTo>
                  <a:cubicBezTo>
                    <a:pt x="44467" y="95658"/>
                    <a:pt x="44467" y="95658"/>
                    <a:pt x="44467" y="95658"/>
                  </a:cubicBezTo>
                  <a:cubicBezTo>
                    <a:pt x="44467" y="95231"/>
                    <a:pt x="44467" y="95231"/>
                    <a:pt x="44467" y="94804"/>
                  </a:cubicBezTo>
                  <a:cubicBezTo>
                    <a:pt x="44467" y="82419"/>
                    <a:pt x="44467" y="82419"/>
                    <a:pt x="44467" y="82419"/>
                  </a:cubicBezTo>
                  <a:cubicBezTo>
                    <a:pt x="44467" y="81565"/>
                    <a:pt x="43857" y="81138"/>
                    <a:pt x="43248" y="81138"/>
                  </a:cubicBezTo>
                  <a:cubicBezTo>
                    <a:pt x="21928" y="81138"/>
                    <a:pt x="18274" y="74306"/>
                    <a:pt x="17664" y="72170"/>
                  </a:cubicBezTo>
                  <a:cubicBezTo>
                    <a:pt x="33502" y="64483"/>
                    <a:pt x="33502" y="64483"/>
                    <a:pt x="33502" y="64483"/>
                  </a:cubicBezTo>
                  <a:cubicBezTo>
                    <a:pt x="34111" y="64056"/>
                    <a:pt x="34111" y="63629"/>
                    <a:pt x="34111" y="63202"/>
                  </a:cubicBezTo>
                  <a:cubicBezTo>
                    <a:pt x="34111" y="63202"/>
                    <a:pt x="33502" y="62775"/>
                    <a:pt x="33502" y="62775"/>
                  </a:cubicBezTo>
                  <a:cubicBezTo>
                    <a:pt x="10964" y="57651"/>
                    <a:pt x="10964" y="57651"/>
                    <a:pt x="10964" y="57651"/>
                  </a:cubicBezTo>
                  <a:cubicBezTo>
                    <a:pt x="13401" y="52526"/>
                    <a:pt x="13401" y="52526"/>
                    <a:pt x="13401" y="52526"/>
                  </a:cubicBezTo>
                  <a:cubicBezTo>
                    <a:pt x="13401" y="52099"/>
                    <a:pt x="13401" y="51672"/>
                    <a:pt x="12791" y="51245"/>
                  </a:cubicBezTo>
                  <a:cubicBezTo>
                    <a:pt x="3654" y="47829"/>
                    <a:pt x="3654" y="47829"/>
                    <a:pt x="3654" y="47829"/>
                  </a:cubicBezTo>
                  <a:cubicBezTo>
                    <a:pt x="14619" y="36725"/>
                    <a:pt x="14619" y="36725"/>
                    <a:pt x="14619" y="36725"/>
                  </a:cubicBezTo>
                  <a:cubicBezTo>
                    <a:pt x="15228" y="36725"/>
                    <a:pt x="15228" y="36298"/>
                    <a:pt x="15228" y="36298"/>
                  </a:cubicBezTo>
                  <a:cubicBezTo>
                    <a:pt x="15228" y="21352"/>
                    <a:pt x="19492" y="17081"/>
                    <a:pt x="19492" y="17081"/>
                  </a:cubicBezTo>
                  <a:cubicBezTo>
                    <a:pt x="20101" y="17081"/>
                    <a:pt x="20101" y="16654"/>
                    <a:pt x="19492" y="16227"/>
                  </a:cubicBezTo>
                  <a:cubicBezTo>
                    <a:pt x="19492" y="15800"/>
                    <a:pt x="18883" y="15800"/>
                    <a:pt x="18274" y="15800"/>
                  </a:cubicBezTo>
                  <a:cubicBezTo>
                    <a:pt x="18274" y="15800"/>
                    <a:pt x="18274" y="15800"/>
                    <a:pt x="18274" y="15800"/>
                  </a:cubicBezTo>
                  <a:cubicBezTo>
                    <a:pt x="14619" y="15800"/>
                    <a:pt x="12182" y="16654"/>
                    <a:pt x="10355" y="17508"/>
                  </a:cubicBezTo>
                  <a:cubicBezTo>
                    <a:pt x="12182" y="14092"/>
                    <a:pt x="15228" y="11103"/>
                    <a:pt x="19492" y="8540"/>
                  </a:cubicBezTo>
                  <a:cubicBezTo>
                    <a:pt x="24974" y="5551"/>
                    <a:pt x="35939" y="2135"/>
                    <a:pt x="55431" y="4270"/>
                  </a:cubicBezTo>
                  <a:cubicBezTo>
                    <a:pt x="101116" y="9822"/>
                    <a:pt x="103553" y="35871"/>
                    <a:pt x="103553" y="36298"/>
                  </a:cubicBezTo>
                  <a:cubicBezTo>
                    <a:pt x="103553" y="36298"/>
                    <a:pt x="103553" y="36298"/>
                    <a:pt x="103553" y="36725"/>
                  </a:cubicBezTo>
                  <a:cubicBezTo>
                    <a:pt x="103553" y="38007"/>
                    <a:pt x="104162" y="52526"/>
                    <a:pt x="104162" y="62348"/>
                  </a:cubicBezTo>
                  <a:cubicBezTo>
                    <a:pt x="103553" y="62775"/>
                    <a:pt x="102944" y="71316"/>
                    <a:pt x="109035" y="75587"/>
                  </a:cubicBezTo>
                  <a:cubicBezTo>
                    <a:pt x="109644" y="76441"/>
                    <a:pt x="110862" y="76868"/>
                    <a:pt x="112081" y="77295"/>
                  </a:cubicBezTo>
                  <a:cubicBezTo>
                    <a:pt x="105380" y="78149"/>
                    <a:pt x="94416" y="79003"/>
                    <a:pt x="87106" y="77722"/>
                  </a:cubicBezTo>
                  <a:cubicBezTo>
                    <a:pt x="86497" y="77722"/>
                    <a:pt x="85888" y="77722"/>
                    <a:pt x="85888" y="78149"/>
                  </a:cubicBezTo>
                  <a:cubicBezTo>
                    <a:pt x="85279" y="78149"/>
                    <a:pt x="85279" y="78576"/>
                    <a:pt x="85279" y="78576"/>
                  </a:cubicBezTo>
                  <a:cubicBezTo>
                    <a:pt x="85279" y="87117"/>
                    <a:pt x="85279" y="87117"/>
                    <a:pt x="85279" y="87117"/>
                  </a:cubicBezTo>
                  <a:cubicBezTo>
                    <a:pt x="85279" y="87544"/>
                    <a:pt x="85279" y="87971"/>
                    <a:pt x="85888" y="87971"/>
                  </a:cubicBezTo>
                  <a:cubicBezTo>
                    <a:pt x="90761" y="91387"/>
                    <a:pt x="90761" y="91387"/>
                    <a:pt x="90761" y="91387"/>
                  </a:cubicBezTo>
                  <a:cubicBezTo>
                    <a:pt x="101725" y="99074"/>
                    <a:pt x="107817" y="109323"/>
                    <a:pt x="108426" y="120000"/>
                  </a:cubicBezTo>
                  <a:cubicBezTo>
                    <a:pt x="111472" y="120000"/>
                    <a:pt x="111472" y="120000"/>
                    <a:pt x="111472" y="120000"/>
                  </a:cubicBezTo>
                  <a:cubicBezTo>
                    <a:pt x="110862" y="108896"/>
                    <a:pt x="104162" y="98220"/>
                    <a:pt x="92588" y="90106"/>
                  </a:cubicBezTo>
                  <a:cubicBezTo>
                    <a:pt x="88324" y="86690"/>
                    <a:pt x="88324" y="86690"/>
                    <a:pt x="88324" y="86690"/>
                  </a:cubicBezTo>
                  <a:cubicBezTo>
                    <a:pt x="88324" y="79857"/>
                    <a:pt x="88324" y="79857"/>
                    <a:pt x="88324" y="79857"/>
                  </a:cubicBezTo>
                  <a:cubicBezTo>
                    <a:pt x="100507" y="81565"/>
                    <a:pt x="118172" y="78576"/>
                    <a:pt x="118781" y="78576"/>
                  </a:cubicBezTo>
                  <a:cubicBezTo>
                    <a:pt x="120000" y="78576"/>
                    <a:pt x="120000" y="78149"/>
                    <a:pt x="120000" y="77295"/>
                  </a:cubicBezTo>
                  <a:cubicBezTo>
                    <a:pt x="120000" y="76868"/>
                    <a:pt x="119390" y="76441"/>
                    <a:pt x="118781" y="76441"/>
                  </a:cubicBezTo>
                  <a:cubicBezTo>
                    <a:pt x="115736" y="76441"/>
                    <a:pt x="113299" y="76014"/>
                    <a:pt x="110862" y="74306"/>
                  </a:cubicBezTo>
                  <a:cubicBezTo>
                    <a:pt x="105989" y="70462"/>
                    <a:pt x="106598" y="62348"/>
                    <a:pt x="106598" y="62348"/>
                  </a:cubicBezTo>
                  <a:cubicBezTo>
                    <a:pt x="106598" y="62348"/>
                    <a:pt x="106598" y="62348"/>
                    <a:pt x="106598" y="62348"/>
                  </a:cubicBezTo>
                  <a:cubicBezTo>
                    <a:pt x="106598" y="62348"/>
                    <a:pt x="106598" y="55943"/>
                    <a:pt x="106598" y="49110"/>
                  </a:cubicBezTo>
                  <a:cubicBezTo>
                    <a:pt x="106598" y="46120"/>
                    <a:pt x="106598" y="42704"/>
                    <a:pt x="106598" y="40569"/>
                  </a:cubicBezTo>
                  <a:cubicBezTo>
                    <a:pt x="106598" y="38434"/>
                    <a:pt x="106598" y="37153"/>
                    <a:pt x="106598" y="36298"/>
                  </a:cubicBezTo>
                  <a:cubicBezTo>
                    <a:pt x="106598" y="36298"/>
                    <a:pt x="106598" y="36298"/>
                    <a:pt x="106598" y="36298"/>
                  </a:cubicBezTo>
                  <a:cubicBezTo>
                    <a:pt x="106598" y="35444"/>
                    <a:pt x="105380" y="28185"/>
                    <a:pt x="98680" y="20925"/>
                  </a:cubicBezTo>
                  <a:cubicBezTo>
                    <a:pt x="92588" y="14092"/>
                    <a:pt x="80406" y="5124"/>
                    <a:pt x="56040" y="2562"/>
                  </a:cubicBezTo>
                  <a:cubicBezTo>
                    <a:pt x="35329" y="0"/>
                    <a:pt x="23756" y="3416"/>
                    <a:pt x="17664" y="7259"/>
                  </a:cubicBezTo>
                  <a:cubicBezTo>
                    <a:pt x="10964" y="10676"/>
                    <a:pt x="7309" y="15373"/>
                    <a:pt x="6700" y="20498"/>
                  </a:cubicBezTo>
                  <a:cubicBezTo>
                    <a:pt x="6700" y="21352"/>
                    <a:pt x="7309" y="21779"/>
                    <a:pt x="7918" y="21779"/>
                  </a:cubicBezTo>
                  <a:cubicBezTo>
                    <a:pt x="8527" y="21779"/>
                    <a:pt x="9137" y="21779"/>
                    <a:pt x="9137" y="21352"/>
                  </a:cubicBezTo>
                  <a:cubicBezTo>
                    <a:pt x="9137" y="21352"/>
                    <a:pt x="11573" y="18790"/>
                    <a:pt x="15837" y="17935"/>
                  </a:cubicBezTo>
                  <a:cubicBezTo>
                    <a:pt x="14619" y="20498"/>
                    <a:pt x="12182" y="25622"/>
                    <a:pt x="12182" y="35871"/>
                  </a:cubicBezTo>
                  <a:cubicBezTo>
                    <a:pt x="609" y="47402"/>
                    <a:pt x="609" y="47402"/>
                    <a:pt x="609" y="47402"/>
                  </a:cubicBezTo>
                  <a:cubicBezTo>
                    <a:pt x="0" y="47829"/>
                    <a:pt x="0" y="47829"/>
                    <a:pt x="0" y="48256"/>
                  </a:cubicBezTo>
                  <a:cubicBezTo>
                    <a:pt x="609" y="48683"/>
                    <a:pt x="609" y="48683"/>
                    <a:pt x="1218" y="49110"/>
                  </a:cubicBezTo>
                  <a:cubicBezTo>
                    <a:pt x="10355" y="52526"/>
                    <a:pt x="10355" y="52526"/>
                    <a:pt x="10355" y="52526"/>
                  </a:cubicBezTo>
                  <a:cubicBezTo>
                    <a:pt x="7309" y="58078"/>
                    <a:pt x="7309" y="58078"/>
                    <a:pt x="7309" y="58078"/>
                  </a:cubicBezTo>
                  <a:cubicBezTo>
                    <a:pt x="7309" y="58078"/>
                    <a:pt x="7309" y="58505"/>
                    <a:pt x="7918" y="58932"/>
                  </a:cubicBezTo>
                  <a:cubicBezTo>
                    <a:pt x="7918" y="58932"/>
                    <a:pt x="7918" y="59359"/>
                    <a:pt x="8527" y="59359"/>
                  </a:cubicBezTo>
                  <a:cubicBezTo>
                    <a:pt x="29847" y="64056"/>
                    <a:pt x="29847" y="64056"/>
                    <a:pt x="29847" y="64056"/>
                  </a:cubicBezTo>
                  <a:lnTo>
                    <a:pt x="15228" y="7088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28"/>
            <p:cNvSpPr/>
            <p:nvPr/>
          </p:nvSpPr>
          <p:spPr>
            <a:xfrm>
              <a:off x="9925050" y="4203700"/>
              <a:ext cx="1133400" cy="1073100"/>
            </a:xfrm>
            <a:custGeom>
              <a:avLst/>
              <a:gdLst/>
              <a:ahLst/>
              <a:cxnLst/>
              <a:rect l="l" t="t" r="r" b="b"/>
              <a:pathLst>
                <a:path w="120000" h="120000" extrusionOk="0">
                  <a:moveTo>
                    <a:pt x="118301" y="0"/>
                  </a:moveTo>
                  <a:cubicBezTo>
                    <a:pt x="1698" y="0"/>
                    <a:pt x="1698" y="0"/>
                    <a:pt x="1698" y="0"/>
                  </a:cubicBezTo>
                  <a:cubicBezTo>
                    <a:pt x="566" y="0"/>
                    <a:pt x="0" y="600"/>
                    <a:pt x="0" y="1800"/>
                  </a:cubicBezTo>
                  <a:cubicBezTo>
                    <a:pt x="0" y="97200"/>
                    <a:pt x="0" y="97200"/>
                    <a:pt x="0" y="97200"/>
                  </a:cubicBezTo>
                  <a:cubicBezTo>
                    <a:pt x="0" y="97800"/>
                    <a:pt x="566" y="98400"/>
                    <a:pt x="1698" y="98400"/>
                  </a:cubicBezTo>
                  <a:cubicBezTo>
                    <a:pt x="78113" y="98400"/>
                    <a:pt x="78113" y="98400"/>
                    <a:pt x="78113" y="98400"/>
                  </a:cubicBezTo>
                  <a:cubicBezTo>
                    <a:pt x="107547" y="120000"/>
                    <a:pt x="107547" y="120000"/>
                    <a:pt x="107547" y="120000"/>
                  </a:cubicBezTo>
                  <a:cubicBezTo>
                    <a:pt x="108113" y="120000"/>
                    <a:pt x="108113" y="120000"/>
                    <a:pt x="108679" y="120000"/>
                  </a:cubicBezTo>
                  <a:cubicBezTo>
                    <a:pt x="108679" y="120000"/>
                    <a:pt x="109245" y="120000"/>
                    <a:pt x="109245" y="120000"/>
                  </a:cubicBezTo>
                  <a:cubicBezTo>
                    <a:pt x="109811" y="119400"/>
                    <a:pt x="109811" y="118800"/>
                    <a:pt x="109811" y="118200"/>
                  </a:cubicBezTo>
                  <a:cubicBezTo>
                    <a:pt x="100754" y="98400"/>
                    <a:pt x="100754" y="98400"/>
                    <a:pt x="100754" y="98400"/>
                  </a:cubicBezTo>
                  <a:cubicBezTo>
                    <a:pt x="118301" y="98400"/>
                    <a:pt x="118301" y="98400"/>
                    <a:pt x="118301" y="98400"/>
                  </a:cubicBezTo>
                  <a:cubicBezTo>
                    <a:pt x="119433" y="98400"/>
                    <a:pt x="120000" y="97800"/>
                    <a:pt x="120000" y="97200"/>
                  </a:cubicBezTo>
                  <a:cubicBezTo>
                    <a:pt x="120000" y="1800"/>
                    <a:pt x="120000" y="1800"/>
                    <a:pt x="120000" y="1800"/>
                  </a:cubicBezTo>
                  <a:cubicBezTo>
                    <a:pt x="120000" y="600"/>
                    <a:pt x="119433" y="0"/>
                    <a:pt x="118301" y="0"/>
                  </a:cubicBezTo>
                  <a:close/>
                  <a:moveTo>
                    <a:pt x="117169" y="96000"/>
                  </a:moveTo>
                  <a:cubicBezTo>
                    <a:pt x="99056" y="96000"/>
                    <a:pt x="99056" y="96000"/>
                    <a:pt x="99056" y="96000"/>
                  </a:cubicBezTo>
                  <a:cubicBezTo>
                    <a:pt x="98490" y="96000"/>
                    <a:pt x="97924" y="96000"/>
                    <a:pt x="97924" y="96600"/>
                  </a:cubicBezTo>
                  <a:cubicBezTo>
                    <a:pt x="97358" y="96600"/>
                    <a:pt x="97358" y="97200"/>
                    <a:pt x="97358" y="97800"/>
                  </a:cubicBezTo>
                  <a:cubicBezTo>
                    <a:pt x="105283" y="114600"/>
                    <a:pt x="105283" y="114600"/>
                    <a:pt x="105283" y="114600"/>
                  </a:cubicBezTo>
                  <a:cubicBezTo>
                    <a:pt x="79245" y="96000"/>
                    <a:pt x="79245" y="96000"/>
                    <a:pt x="79245" y="96000"/>
                  </a:cubicBezTo>
                  <a:cubicBezTo>
                    <a:pt x="79245" y="96000"/>
                    <a:pt x="78679" y="96000"/>
                    <a:pt x="78679" y="96000"/>
                  </a:cubicBezTo>
                  <a:cubicBezTo>
                    <a:pt x="2830" y="96000"/>
                    <a:pt x="2830" y="96000"/>
                    <a:pt x="2830" y="96000"/>
                  </a:cubicBezTo>
                  <a:cubicBezTo>
                    <a:pt x="2830" y="3000"/>
                    <a:pt x="2830" y="3000"/>
                    <a:pt x="2830" y="3000"/>
                  </a:cubicBezTo>
                  <a:cubicBezTo>
                    <a:pt x="117169" y="3000"/>
                    <a:pt x="117169" y="3000"/>
                    <a:pt x="117169" y="3000"/>
                  </a:cubicBezTo>
                  <a:lnTo>
                    <a:pt x="117169" y="96000"/>
                  </a:ln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88;p28"/>
            <p:cNvSpPr/>
            <p:nvPr/>
          </p:nvSpPr>
          <p:spPr>
            <a:xfrm>
              <a:off x="10421938" y="4832350"/>
              <a:ext cx="139800" cy="27000"/>
            </a:xfrm>
            <a:custGeom>
              <a:avLst/>
              <a:gdLst/>
              <a:ahLst/>
              <a:cxnLst/>
              <a:rect l="l" t="t" r="r" b="b"/>
              <a:pathLst>
                <a:path w="120000" h="120000" extrusionOk="0">
                  <a:moveTo>
                    <a:pt x="110769" y="0"/>
                  </a:moveTo>
                  <a:cubicBezTo>
                    <a:pt x="9230" y="0"/>
                    <a:pt x="9230" y="0"/>
                    <a:pt x="9230" y="0"/>
                  </a:cubicBezTo>
                  <a:cubicBezTo>
                    <a:pt x="4615" y="0"/>
                    <a:pt x="0" y="24000"/>
                    <a:pt x="0" y="48000"/>
                  </a:cubicBezTo>
                  <a:cubicBezTo>
                    <a:pt x="0" y="96000"/>
                    <a:pt x="4615" y="120000"/>
                    <a:pt x="9230" y="120000"/>
                  </a:cubicBezTo>
                  <a:cubicBezTo>
                    <a:pt x="110769" y="120000"/>
                    <a:pt x="110769" y="120000"/>
                    <a:pt x="110769" y="120000"/>
                  </a:cubicBezTo>
                  <a:cubicBezTo>
                    <a:pt x="115384" y="120000"/>
                    <a:pt x="120000" y="96000"/>
                    <a:pt x="120000" y="48000"/>
                  </a:cubicBezTo>
                  <a:cubicBezTo>
                    <a:pt x="120000" y="24000"/>
                    <a:pt x="115384" y="0"/>
                    <a:pt x="110769" y="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89;p28"/>
            <p:cNvSpPr/>
            <p:nvPr/>
          </p:nvSpPr>
          <p:spPr>
            <a:xfrm>
              <a:off x="10421938" y="4875213"/>
              <a:ext cx="139800" cy="20700"/>
            </a:xfrm>
            <a:custGeom>
              <a:avLst/>
              <a:gdLst/>
              <a:ahLst/>
              <a:cxnLst/>
              <a:rect l="l" t="t" r="r" b="b"/>
              <a:pathLst>
                <a:path w="120000" h="120000" extrusionOk="0">
                  <a:moveTo>
                    <a:pt x="110769" y="0"/>
                  </a:moveTo>
                  <a:cubicBezTo>
                    <a:pt x="9230" y="0"/>
                    <a:pt x="9230" y="0"/>
                    <a:pt x="9230" y="0"/>
                  </a:cubicBezTo>
                  <a:cubicBezTo>
                    <a:pt x="4615" y="0"/>
                    <a:pt x="0" y="30000"/>
                    <a:pt x="0" y="60000"/>
                  </a:cubicBezTo>
                  <a:cubicBezTo>
                    <a:pt x="0" y="90000"/>
                    <a:pt x="4615" y="120000"/>
                    <a:pt x="9230" y="120000"/>
                  </a:cubicBezTo>
                  <a:cubicBezTo>
                    <a:pt x="110769" y="120000"/>
                    <a:pt x="110769" y="120000"/>
                    <a:pt x="110769" y="120000"/>
                  </a:cubicBezTo>
                  <a:cubicBezTo>
                    <a:pt x="115384" y="120000"/>
                    <a:pt x="120000" y="90000"/>
                    <a:pt x="120000" y="60000"/>
                  </a:cubicBezTo>
                  <a:cubicBezTo>
                    <a:pt x="120000" y="30000"/>
                    <a:pt x="115384" y="0"/>
                    <a:pt x="110769" y="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90;p28"/>
            <p:cNvSpPr/>
            <p:nvPr/>
          </p:nvSpPr>
          <p:spPr>
            <a:xfrm>
              <a:off x="10442575" y="4913313"/>
              <a:ext cx="96900" cy="25500"/>
            </a:xfrm>
            <a:custGeom>
              <a:avLst/>
              <a:gdLst/>
              <a:ahLst/>
              <a:cxnLst/>
              <a:rect l="l" t="t" r="r" b="b"/>
              <a:pathLst>
                <a:path w="120000" h="120000" extrusionOk="0">
                  <a:moveTo>
                    <a:pt x="100000" y="0"/>
                  </a:moveTo>
                  <a:cubicBezTo>
                    <a:pt x="20000" y="0"/>
                    <a:pt x="20000" y="0"/>
                    <a:pt x="20000" y="0"/>
                  </a:cubicBezTo>
                  <a:cubicBezTo>
                    <a:pt x="6666" y="0"/>
                    <a:pt x="0" y="24000"/>
                    <a:pt x="0" y="48000"/>
                  </a:cubicBezTo>
                  <a:cubicBezTo>
                    <a:pt x="0" y="96000"/>
                    <a:pt x="6666" y="120000"/>
                    <a:pt x="20000" y="120000"/>
                  </a:cubicBezTo>
                  <a:cubicBezTo>
                    <a:pt x="100000" y="120000"/>
                    <a:pt x="100000" y="120000"/>
                    <a:pt x="100000" y="120000"/>
                  </a:cubicBezTo>
                  <a:cubicBezTo>
                    <a:pt x="113333" y="120000"/>
                    <a:pt x="120000" y="96000"/>
                    <a:pt x="120000" y="48000"/>
                  </a:cubicBezTo>
                  <a:cubicBezTo>
                    <a:pt x="120000" y="24000"/>
                    <a:pt x="113333" y="0"/>
                    <a:pt x="100000" y="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391;p28"/>
            <p:cNvSpPr/>
            <p:nvPr/>
          </p:nvSpPr>
          <p:spPr>
            <a:xfrm>
              <a:off x="10480675" y="4333875"/>
              <a:ext cx="22200" cy="90600"/>
            </a:xfrm>
            <a:custGeom>
              <a:avLst/>
              <a:gdLst/>
              <a:ahLst/>
              <a:cxnLst/>
              <a:rect l="l" t="t" r="r" b="b"/>
              <a:pathLst>
                <a:path w="120000" h="120000" extrusionOk="0">
                  <a:moveTo>
                    <a:pt x="60000" y="120000"/>
                  </a:moveTo>
                  <a:cubicBezTo>
                    <a:pt x="90000" y="120000"/>
                    <a:pt x="120000" y="112941"/>
                    <a:pt x="120000" y="105882"/>
                  </a:cubicBezTo>
                  <a:cubicBezTo>
                    <a:pt x="120000" y="14117"/>
                    <a:pt x="120000" y="14117"/>
                    <a:pt x="120000" y="14117"/>
                  </a:cubicBezTo>
                  <a:cubicBezTo>
                    <a:pt x="120000" y="7058"/>
                    <a:pt x="90000" y="0"/>
                    <a:pt x="60000" y="0"/>
                  </a:cubicBezTo>
                  <a:cubicBezTo>
                    <a:pt x="30000" y="0"/>
                    <a:pt x="0" y="7058"/>
                    <a:pt x="0" y="14117"/>
                  </a:cubicBezTo>
                  <a:cubicBezTo>
                    <a:pt x="0" y="105882"/>
                    <a:pt x="0" y="105882"/>
                    <a:pt x="0" y="105882"/>
                  </a:cubicBezTo>
                  <a:cubicBezTo>
                    <a:pt x="0" y="112941"/>
                    <a:pt x="30000" y="120000"/>
                    <a:pt x="60000" y="12000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92;p28"/>
            <p:cNvSpPr/>
            <p:nvPr/>
          </p:nvSpPr>
          <p:spPr>
            <a:xfrm>
              <a:off x="10679113" y="4602163"/>
              <a:ext cx="74700" cy="20700"/>
            </a:xfrm>
            <a:custGeom>
              <a:avLst/>
              <a:gdLst/>
              <a:ahLst/>
              <a:cxnLst/>
              <a:rect l="l" t="t" r="r" b="b"/>
              <a:pathLst>
                <a:path w="120000" h="120000" extrusionOk="0">
                  <a:moveTo>
                    <a:pt x="0" y="60000"/>
                  </a:moveTo>
                  <a:cubicBezTo>
                    <a:pt x="0" y="90000"/>
                    <a:pt x="8571" y="120000"/>
                    <a:pt x="17142" y="120000"/>
                  </a:cubicBez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93;p28"/>
            <p:cNvSpPr/>
            <p:nvPr/>
          </p:nvSpPr>
          <p:spPr>
            <a:xfrm>
              <a:off x="10229850" y="4602163"/>
              <a:ext cx="74700" cy="20700"/>
            </a:xfrm>
            <a:custGeom>
              <a:avLst/>
              <a:gdLst/>
              <a:ahLst/>
              <a:cxnLst/>
              <a:rect l="l" t="t" r="r" b="b"/>
              <a:pathLst>
                <a:path w="120000" h="120000" extrusionOk="0">
                  <a:moveTo>
                    <a:pt x="17142" y="120000"/>
                  </a:move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ubicBezTo>
                    <a:pt x="0" y="90000"/>
                    <a:pt x="8571" y="120000"/>
                    <a:pt x="17142" y="12000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94;p28"/>
            <p:cNvSpPr/>
            <p:nvPr/>
          </p:nvSpPr>
          <p:spPr>
            <a:xfrm>
              <a:off x="10282238" y="4402138"/>
              <a:ext cx="81000" cy="81000"/>
            </a:xfrm>
            <a:custGeom>
              <a:avLst/>
              <a:gdLst/>
              <a:ahLst/>
              <a:cxnLst/>
              <a:rect l="l" t="t" r="r" b="b"/>
              <a:pathLst>
                <a:path w="120000" h="120000" extrusionOk="0">
                  <a:moveTo>
                    <a:pt x="88000" y="112000"/>
                  </a:moveTo>
                  <a:cubicBezTo>
                    <a:pt x="88000" y="120000"/>
                    <a:pt x="96000" y="120000"/>
                    <a:pt x="104000" y="120000"/>
                  </a:cubicBezTo>
                  <a:cubicBezTo>
                    <a:pt x="104000" y="120000"/>
                    <a:pt x="112000" y="120000"/>
                    <a:pt x="112000" y="112000"/>
                  </a:cubicBezTo>
                  <a:cubicBezTo>
                    <a:pt x="120000" y="112000"/>
                    <a:pt x="120000" y="96000"/>
                    <a:pt x="112000" y="88000"/>
                  </a:cubicBezTo>
                  <a:cubicBezTo>
                    <a:pt x="32000" y="8000"/>
                    <a:pt x="32000" y="8000"/>
                    <a:pt x="32000" y="8000"/>
                  </a:cubicBezTo>
                  <a:cubicBezTo>
                    <a:pt x="32000" y="0"/>
                    <a:pt x="16000" y="0"/>
                    <a:pt x="8000" y="8000"/>
                  </a:cubicBezTo>
                  <a:cubicBezTo>
                    <a:pt x="0" y="16000"/>
                    <a:pt x="0" y="32000"/>
                    <a:pt x="8000" y="40000"/>
                  </a:cubicBezTo>
                  <a:lnTo>
                    <a:pt x="88000" y="112000"/>
                  </a:ln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95;p28"/>
            <p:cNvSpPr/>
            <p:nvPr/>
          </p:nvSpPr>
          <p:spPr>
            <a:xfrm>
              <a:off x="10620375" y="4402138"/>
              <a:ext cx="79500" cy="81000"/>
            </a:xfrm>
            <a:custGeom>
              <a:avLst/>
              <a:gdLst/>
              <a:ahLst/>
              <a:cxnLst/>
              <a:rect l="l" t="t" r="r" b="b"/>
              <a:pathLst>
                <a:path w="120000" h="120000" extrusionOk="0">
                  <a:moveTo>
                    <a:pt x="16000" y="120000"/>
                  </a:moveTo>
                  <a:cubicBezTo>
                    <a:pt x="24000" y="120000"/>
                    <a:pt x="32000" y="120000"/>
                    <a:pt x="32000" y="112000"/>
                  </a:cubicBezTo>
                  <a:cubicBezTo>
                    <a:pt x="112000" y="40000"/>
                    <a:pt x="112000" y="40000"/>
                    <a:pt x="112000" y="40000"/>
                  </a:cubicBezTo>
                  <a:cubicBezTo>
                    <a:pt x="120000" y="32000"/>
                    <a:pt x="120000" y="16000"/>
                    <a:pt x="112000" y="8000"/>
                  </a:cubicBezTo>
                  <a:cubicBezTo>
                    <a:pt x="104000" y="0"/>
                    <a:pt x="88000" y="0"/>
                    <a:pt x="88000" y="8000"/>
                  </a:cubicBezTo>
                  <a:cubicBezTo>
                    <a:pt x="8000" y="88000"/>
                    <a:pt x="8000" y="88000"/>
                    <a:pt x="8000" y="88000"/>
                  </a:cubicBezTo>
                  <a:cubicBezTo>
                    <a:pt x="0" y="96000"/>
                    <a:pt x="0" y="112000"/>
                    <a:pt x="8000" y="112000"/>
                  </a:cubicBezTo>
                  <a:cubicBezTo>
                    <a:pt x="8000" y="120000"/>
                    <a:pt x="16000" y="120000"/>
                    <a:pt x="16000" y="12000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96;p28"/>
            <p:cNvSpPr/>
            <p:nvPr/>
          </p:nvSpPr>
          <p:spPr>
            <a:xfrm>
              <a:off x="10347325" y="4478338"/>
              <a:ext cx="288900" cy="331800"/>
            </a:xfrm>
            <a:custGeom>
              <a:avLst/>
              <a:gdLst/>
              <a:ahLst/>
              <a:cxnLst/>
              <a:rect l="l" t="t" r="r" b="b"/>
              <a:pathLst>
                <a:path w="120000" h="120000" extrusionOk="0">
                  <a:moveTo>
                    <a:pt x="17777" y="89032"/>
                  </a:moveTo>
                  <a:cubicBezTo>
                    <a:pt x="26666" y="96774"/>
                    <a:pt x="31111" y="106451"/>
                    <a:pt x="31111" y="116129"/>
                  </a:cubicBezTo>
                  <a:cubicBezTo>
                    <a:pt x="31111" y="118064"/>
                    <a:pt x="33333" y="120000"/>
                    <a:pt x="35555" y="120000"/>
                  </a:cubicBezTo>
                  <a:cubicBezTo>
                    <a:pt x="82222" y="120000"/>
                    <a:pt x="82222" y="120000"/>
                    <a:pt x="82222" y="120000"/>
                  </a:cubicBezTo>
                  <a:cubicBezTo>
                    <a:pt x="84444" y="120000"/>
                    <a:pt x="86666" y="118064"/>
                    <a:pt x="86666" y="116129"/>
                  </a:cubicBezTo>
                  <a:cubicBezTo>
                    <a:pt x="86666" y="114193"/>
                    <a:pt x="86666" y="114193"/>
                    <a:pt x="86666" y="114193"/>
                  </a:cubicBezTo>
                  <a:cubicBezTo>
                    <a:pt x="86666" y="106451"/>
                    <a:pt x="91111" y="96774"/>
                    <a:pt x="100000" y="90967"/>
                  </a:cubicBezTo>
                  <a:cubicBezTo>
                    <a:pt x="113333" y="81290"/>
                    <a:pt x="120000" y="67741"/>
                    <a:pt x="120000" y="52258"/>
                  </a:cubicBezTo>
                  <a:cubicBezTo>
                    <a:pt x="120000" y="38709"/>
                    <a:pt x="111111" y="25161"/>
                    <a:pt x="100000" y="15483"/>
                  </a:cubicBezTo>
                  <a:cubicBezTo>
                    <a:pt x="86666" y="3870"/>
                    <a:pt x="68888" y="0"/>
                    <a:pt x="53333" y="1935"/>
                  </a:cubicBezTo>
                  <a:cubicBezTo>
                    <a:pt x="26666" y="3870"/>
                    <a:pt x="4444" y="23225"/>
                    <a:pt x="0" y="46451"/>
                  </a:cubicBezTo>
                  <a:cubicBezTo>
                    <a:pt x="0" y="63870"/>
                    <a:pt x="4444" y="79354"/>
                    <a:pt x="17777" y="89032"/>
                  </a:cubicBezTo>
                  <a:close/>
                  <a:moveTo>
                    <a:pt x="11111" y="48387"/>
                  </a:moveTo>
                  <a:cubicBezTo>
                    <a:pt x="13333" y="29032"/>
                    <a:pt x="31111" y="13548"/>
                    <a:pt x="53333" y="11612"/>
                  </a:cubicBezTo>
                  <a:cubicBezTo>
                    <a:pt x="68888" y="9677"/>
                    <a:pt x="82222" y="13548"/>
                    <a:pt x="93333" y="21290"/>
                  </a:cubicBezTo>
                  <a:cubicBezTo>
                    <a:pt x="102222" y="29032"/>
                    <a:pt x="108888" y="40645"/>
                    <a:pt x="108888" y="52258"/>
                  </a:cubicBezTo>
                  <a:cubicBezTo>
                    <a:pt x="108888" y="65806"/>
                    <a:pt x="102222" y="75483"/>
                    <a:pt x="93333" y="85161"/>
                  </a:cubicBezTo>
                  <a:cubicBezTo>
                    <a:pt x="84444" y="90967"/>
                    <a:pt x="77777" y="102580"/>
                    <a:pt x="77777" y="112258"/>
                  </a:cubicBezTo>
                  <a:cubicBezTo>
                    <a:pt x="40000" y="112258"/>
                    <a:pt x="40000" y="112258"/>
                    <a:pt x="40000" y="112258"/>
                  </a:cubicBezTo>
                  <a:cubicBezTo>
                    <a:pt x="40000" y="100645"/>
                    <a:pt x="33333" y="90967"/>
                    <a:pt x="26666" y="83225"/>
                  </a:cubicBezTo>
                  <a:cubicBezTo>
                    <a:pt x="15555" y="73548"/>
                    <a:pt x="8888" y="61935"/>
                    <a:pt x="11111" y="48387"/>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29"/>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OUR PROCESS IS EASY</a:t>
            </a:r>
            <a:endParaRPr/>
          </a:p>
        </p:txBody>
      </p:sp>
      <p:sp>
        <p:nvSpPr>
          <p:cNvPr id="402" name="Google Shape;402;p29"/>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22</a:t>
            </a:fld>
            <a:endParaRPr/>
          </a:p>
        </p:txBody>
      </p:sp>
      <p:sp>
        <p:nvSpPr>
          <p:cNvPr id="403" name="Google Shape;403;p29"/>
          <p:cNvSpPr/>
          <p:nvPr/>
        </p:nvSpPr>
        <p:spPr>
          <a:xfrm>
            <a:off x="592500" y="1753750"/>
            <a:ext cx="1960800" cy="2313300"/>
          </a:xfrm>
          <a:prstGeom prst="homePlate">
            <a:avLst>
              <a:gd name="adj" fmla="val 30129"/>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Barlow Light"/>
                <a:ea typeface="Barlow Light"/>
                <a:cs typeface="Barlow Light"/>
                <a:sym typeface="Barlow Light"/>
              </a:rPr>
              <a:t>first</a:t>
            </a:r>
            <a:endParaRPr>
              <a:solidFill>
                <a:srgbClr val="FFFFFF"/>
              </a:solidFill>
              <a:latin typeface="Barlow Light"/>
              <a:ea typeface="Barlow Light"/>
              <a:cs typeface="Barlow Light"/>
              <a:sym typeface="Barlow Light"/>
            </a:endParaRPr>
          </a:p>
        </p:txBody>
      </p:sp>
      <p:sp>
        <p:nvSpPr>
          <p:cNvPr id="404" name="Google Shape;404;p29"/>
          <p:cNvSpPr/>
          <p:nvPr/>
        </p:nvSpPr>
        <p:spPr>
          <a:xfrm>
            <a:off x="1999365" y="1753750"/>
            <a:ext cx="1998600" cy="2313300"/>
          </a:xfrm>
          <a:prstGeom prst="chevron">
            <a:avLst>
              <a:gd name="adj" fmla="val 29853"/>
            </a:avLst>
          </a:prstGeom>
          <a:solidFill>
            <a:schemeClr val="accent3"/>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rgbClr val="FFFFFF"/>
                </a:solidFill>
                <a:latin typeface="Barlow Light"/>
                <a:ea typeface="Barlow Light"/>
                <a:cs typeface="Barlow Light"/>
                <a:sym typeface="Barlow Light"/>
              </a:rPr>
              <a:t>second</a:t>
            </a:r>
            <a:endParaRPr>
              <a:solidFill>
                <a:srgbClr val="FFFFFF"/>
              </a:solidFill>
              <a:latin typeface="Barlow Light"/>
              <a:ea typeface="Barlow Light"/>
              <a:cs typeface="Barlow Light"/>
              <a:sym typeface="Barlow Light"/>
            </a:endParaRPr>
          </a:p>
        </p:txBody>
      </p:sp>
      <p:sp>
        <p:nvSpPr>
          <p:cNvPr id="405" name="Google Shape;405;p29"/>
          <p:cNvSpPr/>
          <p:nvPr/>
        </p:nvSpPr>
        <p:spPr>
          <a:xfrm>
            <a:off x="3443940" y="1753750"/>
            <a:ext cx="1998600" cy="2313300"/>
          </a:xfrm>
          <a:prstGeom prst="chevron">
            <a:avLst>
              <a:gd name="adj" fmla="val 29853"/>
            </a:avLst>
          </a:prstGeom>
          <a:solidFill>
            <a:schemeClr val="accent4"/>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rgbClr val="FFFFFF"/>
                </a:solidFill>
                <a:latin typeface="Barlow Light"/>
                <a:ea typeface="Barlow Light"/>
                <a:cs typeface="Barlow Light"/>
                <a:sym typeface="Barlow Light"/>
              </a:rPr>
              <a:t>last</a:t>
            </a:r>
            <a:endParaRPr>
              <a:solidFill>
                <a:srgbClr val="FFFFFF"/>
              </a:solidFill>
              <a:latin typeface="Barlow Light"/>
              <a:ea typeface="Barlow Light"/>
              <a:cs typeface="Barlow Light"/>
              <a:sym typeface="Barlow Light"/>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0"/>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LET’S REVIEW SOME CONCEPTS</a:t>
            </a:r>
            <a:endParaRPr/>
          </a:p>
        </p:txBody>
      </p:sp>
      <p:sp>
        <p:nvSpPr>
          <p:cNvPr id="411" name="Google Shape;411;p30"/>
          <p:cNvSpPr txBox="1">
            <a:spLocks noGrp="1"/>
          </p:cNvSpPr>
          <p:nvPr>
            <p:ph type="body" idx="1"/>
          </p:nvPr>
        </p:nvSpPr>
        <p:spPr>
          <a:xfrm>
            <a:off x="457200" y="1356775"/>
            <a:ext cx="1656300" cy="1735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412" name="Google Shape;412;p30"/>
          <p:cNvSpPr txBox="1">
            <a:spLocks noGrp="1"/>
          </p:cNvSpPr>
          <p:nvPr>
            <p:ph type="body" idx="2"/>
          </p:nvPr>
        </p:nvSpPr>
        <p:spPr>
          <a:xfrm>
            <a:off x="2198350" y="1356775"/>
            <a:ext cx="1656300" cy="1735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sz="1200"/>
              <a:t>Is the colour of the clear sky and the deep sea. It is located between violet and green on the optical spectrum.</a:t>
            </a:r>
            <a:endParaRPr sz="1200"/>
          </a:p>
        </p:txBody>
      </p:sp>
      <p:sp>
        <p:nvSpPr>
          <p:cNvPr id="413" name="Google Shape;413;p30"/>
          <p:cNvSpPr txBox="1">
            <a:spLocks noGrp="1"/>
          </p:cNvSpPr>
          <p:nvPr>
            <p:ph type="body" idx="3"/>
          </p:nvPr>
        </p:nvSpPr>
        <p:spPr>
          <a:xfrm>
            <a:off x="3939500" y="1356775"/>
            <a:ext cx="1656300" cy="1735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sp>
        <p:nvSpPr>
          <p:cNvPr id="414" name="Google Shape;414;p30"/>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23</a:t>
            </a:fld>
            <a:endParaRPr/>
          </a:p>
        </p:txBody>
      </p:sp>
      <p:sp>
        <p:nvSpPr>
          <p:cNvPr id="415" name="Google Shape;415;p30"/>
          <p:cNvSpPr txBox="1">
            <a:spLocks noGrp="1"/>
          </p:cNvSpPr>
          <p:nvPr>
            <p:ph type="body" idx="1"/>
          </p:nvPr>
        </p:nvSpPr>
        <p:spPr>
          <a:xfrm>
            <a:off x="457200" y="3109375"/>
            <a:ext cx="1656300" cy="1735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416" name="Google Shape;416;p30"/>
          <p:cNvSpPr txBox="1">
            <a:spLocks noGrp="1"/>
          </p:cNvSpPr>
          <p:nvPr>
            <p:ph type="body" idx="2"/>
          </p:nvPr>
        </p:nvSpPr>
        <p:spPr>
          <a:xfrm>
            <a:off x="2198350" y="3109375"/>
            <a:ext cx="1656300" cy="1735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sz="1200"/>
              <a:t>Is the colour of the clear sky and the deep sea. It is located between violet and green on the optical spectrum.</a:t>
            </a:r>
            <a:endParaRPr sz="1200"/>
          </a:p>
        </p:txBody>
      </p:sp>
      <p:sp>
        <p:nvSpPr>
          <p:cNvPr id="417" name="Google Shape;417;p30"/>
          <p:cNvSpPr txBox="1">
            <a:spLocks noGrp="1"/>
          </p:cNvSpPr>
          <p:nvPr>
            <p:ph type="body" idx="3"/>
          </p:nvPr>
        </p:nvSpPr>
        <p:spPr>
          <a:xfrm>
            <a:off x="3939500" y="3109375"/>
            <a:ext cx="1656300" cy="1735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31"/>
          <p:cNvSpPr txBox="1">
            <a:spLocks noGrp="1"/>
          </p:cNvSpPr>
          <p:nvPr>
            <p:ph type="body" idx="1"/>
          </p:nvPr>
        </p:nvSpPr>
        <p:spPr>
          <a:xfrm>
            <a:off x="6390750" y="439500"/>
            <a:ext cx="2122500" cy="4264200"/>
          </a:xfrm>
          <a:prstGeom prst="rect">
            <a:avLst/>
          </a:prstGeom>
        </p:spPr>
        <p:txBody>
          <a:bodyPr spcFirstLastPara="1" wrap="square" lIns="91425" tIns="91425" rIns="91425" bIns="91425" anchor="ctr" anchorCtr="0">
            <a:noAutofit/>
          </a:bodyPr>
          <a:lstStyle/>
          <a:p>
            <a:pPr marL="0" lvl="0" indent="0" algn="l" rtl="0">
              <a:spcBef>
                <a:spcPts val="360"/>
              </a:spcBef>
              <a:spcAft>
                <a:spcPts val="0"/>
              </a:spcAft>
              <a:buNone/>
            </a:pPr>
            <a:r>
              <a:rPr lang="en"/>
              <a:t>You can insert graphs from Excel or Google Sheets</a:t>
            </a:r>
            <a:endParaRPr/>
          </a:p>
        </p:txBody>
      </p:sp>
      <p:sp>
        <p:nvSpPr>
          <p:cNvPr id="423" name="Google Shape;423;p31"/>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24</a:t>
            </a:fld>
            <a:endParaRPr/>
          </a:p>
        </p:txBody>
      </p:sp>
      <p:cxnSp>
        <p:nvCxnSpPr>
          <p:cNvPr id="424" name="Google Shape;424;p31"/>
          <p:cNvCxnSpPr/>
          <p:nvPr/>
        </p:nvCxnSpPr>
        <p:spPr>
          <a:xfrm>
            <a:off x="412175" y="1074699"/>
            <a:ext cx="5372100" cy="0"/>
          </a:xfrm>
          <a:prstGeom prst="straightConnector1">
            <a:avLst/>
          </a:prstGeom>
          <a:noFill/>
          <a:ln w="9525" cap="flat" cmpd="sng">
            <a:solidFill>
              <a:schemeClr val="lt2"/>
            </a:solidFill>
            <a:prstDash val="solid"/>
            <a:round/>
            <a:headEnd type="none" w="med" len="med"/>
            <a:tailEnd type="none" w="med" len="med"/>
          </a:ln>
        </p:spPr>
      </p:cxnSp>
      <p:cxnSp>
        <p:nvCxnSpPr>
          <p:cNvPr id="425" name="Google Shape;425;p31"/>
          <p:cNvCxnSpPr/>
          <p:nvPr/>
        </p:nvCxnSpPr>
        <p:spPr>
          <a:xfrm>
            <a:off x="412175" y="1784181"/>
            <a:ext cx="5372100" cy="0"/>
          </a:xfrm>
          <a:prstGeom prst="straightConnector1">
            <a:avLst/>
          </a:prstGeom>
          <a:noFill/>
          <a:ln w="9525" cap="flat" cmpd="sng">
            <a:solidFill>
              <a:schemeClr val="lt2"/>
            </a:solidFill>
            <a:prstDash val="solid"/>
            <a:round/>
            <a:headEnd type="none" w="med" len="med"/>
            <a:tailEnd type="none" w="med" len="med"/>
          </a:ln>
        </p:spPr>
      </p:cxnSp>
      <p:cxnSp>
        <p:nvCxnSpPr>
          <p:cNvPr id="426" name="Google Shape;426;p31"/>
          <p:cNvCxnSpPr/>
          <p:nvPr/>
        </p:nvCxnSpPr>
        <p:spPr>
          <a:xfrm>
            <a:off x="412175" y="2493663"/>
            <a:ext cx="5372100" cy="0"/>
          </a:xfrm>
          <a:prstGeom prst="straightConnector1">
            <a:avLst/>
          </a:prstGeom>
          <a:noFill/>
          <a:ln w="9525" cap="flat" cmpd="sng">
            <a:solidFill>
              <a:schemeClr val="lt2"/>
            </a:solidFill>
            <a:prstDash val="solid"/>
            <a:round/>
            <a:headEnd type="none" w="med" len="med"/>
            <a:tailEnd type="none" w="med" len="med"/>
          </a:ln>
        </p:spPr>
      </p:cxnSp>
      <p:cxnSp>
        <p:nvCxnSpPr>
          <p:cNvPr id="427" name="Google Shape;427;p31"/>
          <p:cNvCxnSpPr/>
          <p:nvPr/>
        </p:nvCxnSpPr>
        <p:spPr>
          <a:xfrm>
            <a:off x="412175" y="3203146"/>
            <a:ext cx="5372100" cy="0"/>
          </a:xfrm>
          <a:prstGeom prst="straightConnector1">
            <a:avLst/>
          </a:prstGeom>
          <a:noFill/>
          <a:ln w="9525" cap="flat" cmpd="sng">
            <a:solidFill>
              <a:schemeClr val="lt2"/>
            </a:solidFill>
            <a:prstDash val="solid"/>
            <a:round/>
            <a:headEnd type="none" w="med" len="med"/>
            <a:tailEnd type="none" w="med" len="med"/>
          </a:ln>
        </p:spPr>
      </p:cxnSp>
      <p:cxnSp>
        <p:nvCxnSpPr>
          <p:cNvPr id="428" name="Google Shape;428;p31"/>
          <p:cNvCxnSpPr/>
          <p:nvPr/>
        </p:nvCxnSpPr>
        <p:spPr>
          <a:xfrm>
            <a:off x="412175" y="3934526"/>
            <a:ext cx="5372100" cy="0"/>
          </a:xfrm>
          <a:prstGeom prst="straightConnector1">
            <a:avLst/>
          </a:prstGeom>
          <a:noFill/>
          <a:ln w="9525" cap="flat" cmpd="sng">
            <a:solidFill>
              <a:schemeClr val="lt2"/>
            </a:solidFill>
            <a:prstDash val="solid"/>
            <a:round/>
            <a:headEnd type="none" w="med" len="med"/>
            <a:tailEnd type="none" w="med" len="med"/>
          </a:ln>
        </p:spPr>
      </p:cxnSp>
      <p:sp>
        <p:nvSpPr>
          <p:cNvPr id="429" name="Google Shape;429;p31"/>
          <p:cNvSpPr txBox="1"/>
          <p:nvPr/>
        </p:nvSpPr>
        <p:spPr>
          <a:xfrm>
            <a:off x="412175" y="915950"/>
            <a:ext cx="364500" cy="30303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1000">
                <a:solidFill>
                  <a:schemeClr val="dk2"/>
                </a:solidFill>
                <a:latin typeface="Barlow"/>
                <a:ea typeface="Barlow"/>
                <a:cs typeface="Barlow"/>
                <a:sym typeface="Barlow"/>
              </a:rPr>
              <a:t>4000</a:t>
            </a:r>
            <a:endParaRPr sz="1000">
              <a:solidFill>
                <a:schemeClr val="dk2"/>
              </a:solidFill>
              <a:latin typeface="Barlow"/>
              <a:ea typeface="Barlow"/>
              <a:cs typeface="Barlow"/>
              <a:sym typeface="Barlow"/>
            </a:endParaRPr>
          </a:p>
          <a:p>
            <a:pPr marL="0" marR="0" lvl="0" indent="0" algn="r" rtl="0">
              <a:lnSpc>
                <a:spcPct val="100000"/>
              </a:lnSpc>
              <a:spcBef>
                <a:spcPts val="4400"/>
              </a:spcBef>
              <a:spcAft>
                <a:spcPts val="0"/>
              </a:spcAft>
              <a:buNone/>
            </a:pPr>
            <a:r>
              <a:rPr lang="en" sz="1000">
                <a:solidFill>
                  <a:schemeClr val="dk2"/>
                </a:solidFill>
                <a:latin typeface="Barlow"/>
                <a:ea typeface="Barlow"/>
                <a:cs typeface="Barlow"/>
                <a:sym typeface="Barlow"/>
              </a:rPr>
              <a:t>3000</a:t>
            </a:r>
            <a:endParaRPr sz="1000">
              <a:solidFill>
                <a:schemeClr val="dk2"/>
              </a:solidFill>
              <a:latin typeface="Barlow"/>
              <a:ea typeface="Barlow"/>
              <a:cs typeface="Barlow"/>
              <a:sym typeface="Barlow"/>
            </a:endParaRPr>
          </a:p>
          <a:p>
            <a:pPr marL="0" marR="0" lvl="0" indent="0" algn="r" rtl="0">
              <a:lnSpc>
                <a:spcPct val="100000"/>
              </a:lnSpc>
              <a:spcBef>
                <a:spcPts val="4400"/>
              </a:spcBef>
              <a:spcAft>
                <a:spcPts val="0"/>
              </a:spcAft>
              <a:buNone/>
            </a:pPr>
            <a:r>
              <a:rPr lang="en" sz="1000">
                <a:solidFill>
                  <a:schemeClr val="dk2"/>
                </a:solidFill>
                <a:latin typeface="Barlow"/>
                <a:ea typeface="Barlow"/>
                <a:cs typeface="Barlow"/>
                <a:sym typeface="Barlow"/>
              </a:rPr>
              <a:t>2000</a:t>
            </a:r>
            <a:endParaRPr sz="1000">
              <a:solidFill>
                <a:schemeClr val="dk2"/>
              </a:solidFill>
              <a:latin typeface="Barlow"/>
              <a:ea typeface="Barlow"/>
              <a:cs typeface="Barlow"/>
              <a:sym typeface="Barlow"/>
            </a:endParaRPr>
          </a:p>
          <a:p>
            <a:pPr marL="0" marR="0" lvl="0" indent="0" algn="r" rtl="0">
              <a:lnSpc>
                <a:spcPct val="100000"/>
              </a:lnSpc>
              <a:spcBef>
                <a:spcPts val="4400"/>
              </a:spcBef>
              <a:spcAft>
                <a:spcPts val="0"/>
              </a:spcAft>
              <a:buNone/>
            </a:pPr>
            <a:r>
              <a:rPr lang="en" sz="1000">
                <a:solidFill>
                  <a:schemeClr val="dk2"/>
                </a:solidFill>
                <a:latin typeface="Barlow"/>
                <a:ea typeface="Barlow"/>
                <a:cs typeface="Barlow"/>
                <a:sym typeface="Barlow"/>
              </a:rPr>
              <a:t>1000</a:t>
            </a:r>
            <a:endParaRPr sz="1000">
              <a:solidFill>
                <a:schemeClr val="dk2"/>
              </a:solidFill>
              <a:latin typeface="Barlow"/>
              <a:ea typeface="Barlow"/>
              <a:cs typeface="Barlow"/>
              <a:sym typeface="Barlow"/>
            </a:endParaRPr>
          </a:p>
          <a:p>
            <a:pPr marL="0" marR="0" lvl="0" indent="0" algn="r" rtl="0">
              <a:lnSpc>
                <a:spcPct val="100000"/>
              </a:lnSpc>
              <a:spcBef>
                <a:spcPts val="4400"/>
              </a:spcBef>
              <a:spcAft>
                <a:spcPts val="4400"/>
              </a:spcAft>
              <a:buNone/>
            </a:pPr>
            <a:r>
              <a:rPr lang="en" sz="1000">
                <a:solidFill>
                  <a:schemeClr val="dk2"/>
                </a:solidFill>
                <a:latin typeface="Barlow"/>
                <a:ea typeface="Barlow"/>
                <a:cs typeface="Barlow"/>
                <a:sym typeface="Barlow"/>
              </a:rPr>
              <a:t>0</a:t>
            </a:r>
            <a:endParaRPr sz="1000">
              <a:solidFill>
                <a:schemeClr val="dk2"/>
              </a:solidFill>
              <a:latin typeface="Barlow"/>
              <a:ea typeface="Barlow"/>
              <a:cs typeface="Barlow"/>
              <a:sym typeface="Barlow"/>
            </a:endParaRPr>
          </a:p>
        </p:txBody>
      </p:sp>
      <p:sp>
        <p:nvSpPr>
          <p:cNvPr id="430" name="Google Shape;430;p31"/>
          <p:cNvSpPr/>
          <p:nvPr/>
        </p:nvSpPr>
        <p:spPr>
          <a:xfrm>
            <a:off x="1024889" y="2380936"/>
            <a:ext cx="173400" cy="155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1"/>
          <p:cNvSpPr/>
          <p:nvPr/>
        </p:nvSpPr>
        <p:spPr>
          <a:xfrm>
            <a:off x="1258092" y="1986873"/>
            <a:ext cx="173400" cy="194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1"/>
          <p:cNvSpPr/>
          <p:nvPr/>
        </p:nvSpPr>
        <p:spPr>
          <a:xfrm>
            <a:off x="1491294" y="2493663"/>
            <a:ext cx="173400" cy="1441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1"/>
          <p:cNvSpPr/>
          <p:nvPr/>
        </p:nvSpPr>
        <p:spPr>
          <a:xfrm>
            <a:off x="2325803" y="2694726"/>
            <a:ext cx="173400" cy="123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1"/>
          <p:cNvSpPr/>
          <p:nvPr/>
        </p:nvSpPr>
        <p:spPr>
          <a:xfrm>
            <a:off x="2559006" y="2096343"/>
            <a:ext cx="173400" cy="1838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1"/>
          <p:cNvSpPr/>
          <p:nvPr/>
        </p:nvSpPr>
        <p:spPr>
          <a:xfrm>
            <a:off x="2792208" y="1229023"/>
            <a:ext cx="173400" cy="2706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1"/>
          <p:cNvSpPr/>
          <p:nvPr/>
        </p:nvSpPr>
        <p:spPr>
          <a:xfrm>
            <a:off x="3626717" y="2140118"/>
            <a:ext cx="173400" cy="1794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1"/>
          <p:cNvSpPr/>
          <p:nvPr/>
        </p:nvSpPr>
        <p:spPr>
          <a:xfrm>
            <a:off x="3859920" y="1074575"/>
            <a:ext cx="173400" cy="2860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1"/>
          <p:cNvSpPr/>
          <p:nvPr/>
        </p:nvSpPr>
        <p:spPr>
          <a:xfrm>
            <a:off x="4093122" y="2322561"/>
            <a:ext cx="173400" cy="1611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1"/>
          <p:cNvSpPr/>
          <p:nvPr/>
        </p:nvSpPr>
        <p:spPr>
          <a:xfrm>
            <a:off x="4927631" y="2753100"/>
            <a:ext cx="173400" cy="118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1"/>
          <p:cNvSpPr/>
          <p:nvPr/>
        </p:nvSpPr>
        <p:spPr>
          <a:xfrm>
            <a:off x="5160834" y="1293618"/>
            <a:ext cx="173400" cy="2641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1"/>
          <p:cNvSpPr/>
          <p:nvPr/>
        </p:nvSpPr>
        <p:spPr>
          <a:xfrm>
            <a:off x="5394036" y="1607408"/>
            <a:ext cx="173400" cy="2327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2"/>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25</a:t>
            </a:fld>
            <a:endParaRPr/>
          </a:p>
        </p:txBody>
      </p:sp>
      <p:grpSp>
        <p:nvGrpSpPr>
          <p:cNvPr id="447" name="Google Shape;447;p32"/>
          <p:cNvGrpSpPr/>
          <p:nvPr/>
        </p:nvGrpSpPr>
        <p:grpSpPr>
          <a:xfrm>
            <a:off x="1670220" y="2692244"/>
            <a:ext cx="936061" cy="2451262"/>
            <a:chOff x="7556500" y="3806825"/>
            <a:chExt cx="838313" cy="2195488"/>
          </a:xfrm>
        </p:grpSpPr>
        <p:sp>
          <p:nvSpPr>
            <p:cNvPr id="448" name="Google Shape;448;p32"/>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32"/>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32"/>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32"/>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32"/>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32"/>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32"/>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55" name="Google Shape;455;p32"/>
          <p:cNvSpPr txBox="1">
            <a:spLocks noGrp="1"/>
          </p:cNvSpPr>
          <p:nvPr>
            <p:ph type="body" idx="4294967295"/>
          </p:nvPr>
        </p:nvSpPr>
        <p:spPr>
          <a:xfrm>
            <a:off x="485850" y="671150"/>
            <a:ext cx="3609600" cy="3742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solidFill>
                  <a:srgbClr val="A5B0FE"/>
                </a:solidFill>
                <a:latin typeface="Miriam Libre"/>
                <a:ea typeface="Miriam Libre"/>
                <a:cs typeface="Miriam Libre"/>
                <a:sym typeface="Miriam Libre"/>
              </a:rPr>
              <a:t>MOBILE PROJECT</a:t>
            </a:r>
            <a:endParaRPr>
              <a:solidFill>
                <a:srgbClr val="A5B0FE"/>
              </a:solidFill>
              <a:latin typeface="Miriam Libre"/>
              <a:ea typeface="Miriam Libre"/>
              <a:cs typeface="Miriam Libre"/>
              <a:sym typeface="Miriam Libre"/>
            </a:endParaRPr>
          </a:p>
          <a:p>
            <a:pPr marL="0" lvl="0" indent="0" algn="l" rtl="0">
              <a:spcBef>
                <a:spcPts val="600"/>
              </a:spcBef>
              <a:spcAft>
                <a:spcPts val="0"/>
              </a:spcAft>
              <a:buNone/>
            </a:pPr>
            <a:r>
              <a:rPr lang="en" sz="1800"/>
              <a:t>Show and explain your web, app or software projects using these gadget templates.</a:t>
            </a:r>
            <a:endParaRPr sz="1800"/>
          </a:p>
        </p:txBody>
      </p:sp>
      <p:grpSp>
        <p:nvGrpSpPr>
          <p:cNvPr id="456" name="Google Shape;456;p32"/>
          <p:cNvGrpSpPr/>
          <p:nvPr/>
        </p:nvGrpSpPr>
        <p:grpSpPr>
          <a:xfrm>
            <a:off x="5685700" y="373572"/>
            <a:ext cx="2119546" cy="4396359"/>
            <a:chOff x="2547150" y="238125"/>
            <a:chExt cx="2525675" cy="5238750"/>
          </a:xfrm>
        </p:grpSpPr>
        <p:sp>
          <p:nvSpPr>
            <p:cNvPr id="457" name="Google Shape;457;p32"/>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2"/>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2"/>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2"/>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61" name="Google Shape;461;p32"/>
          <p:cNvPicPr preferRelativeResize="0"/>
          <p:nvPr/>
        </p:nvPicPr>
        <p:blipFill rotWithShape="1">
          <a:blip r:embed="rId3">
            <a:alphaModFix/>
          </a:blip>
          <a:srcRect b="23786"/>
          <a:stretch/>
        </p:blipFill>
        <p:spPr>
          <a:xfrm>
            <a:off x="5732025" y="756087"/>
            <a:ext cx="2025525" cy="36317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3"/>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26</a:t>
            </a:fld>
            <a:endParaRPr/>
          </a:p>
        </p:txBody>
      </p:sp>
      <p:sp>
        <p:nvSpPr>
          <p:cNvPr id="467" name="Google Shape;467;p33"/>
          <p:cNvSpPr txBox="1">
            <a:spLocks noGrp="1"/>
          </p:cNvSpPr>
          <p:nvPr>
            <p:ph type="body" idx="4294967295"/>
          </p:nvPr>
        </p:nvSpPr>
        <p:spPr>
          <a:xfrm>
            <a:off x="485850" y="671150"/>
            <a:ext cx="3609600" cy="3742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solidFill>
                  <a:srgbClr val="A5B0FE"/>
                </a:solidFill>
                <a:latin typeface="Miriam Libre"/>
                <a:ea typeface="Miriam Libre"/>
                <a:cs typeface="Miriam Libre"/>
                <a:sym typeface="Miriam Libre"/>
              </a:rPr>
              <a:t>TABLET PROJECT</a:t>
            </a:r>
            <a:endParaRPr>
              <a:solidFill>
                <a:srgbClr val="A5B0FE"/>
              </a:solidFill>
              <a:latin typeface="Miriam Libre"/>
              <a:ea typeface="Miriam Libre"/>
              <a:cs typeface="Miriam Libre"/>
              <a:sym typeface="Miriam Libre"/>
            </a:endParaRPr>
          </a:p>
          <a:p>
            <a:pPr marL="0" lvl="0" indent="0" algn="l" rtl="0">
              <a:spcBef>
                <a:spcPts val="600"/>
              </a:spcBef>
              <a:spcAft>
                <a:spcPts val="0"/>
              </a:spcAft>
              <a:buNone/>
            </a:pPr>
            <a:r>
              <a:rPr lang="en" sz="1800"/>
              <a:t>Show and explain your web, app or software projects using these gadget templates.</a:t>
            </a:r>
            <a:endParaRPr sz="1800"/>
          </a:p>
        </p:txBody>
      </p:sp>
      <p:grpSp>
        <p:nvGrpSpPr>
          <p:cNvPr id="468" name="Google Shape;468;p33"/>
          <p:cNvGrpSpPr/>
          <p:nvPr/>
        </p:nvGrpSpPr>
        <p:grpSpPr>
          <a:xfrm rot="10800000">
            <a:off x="1485915" y="2681443"/>
            <a:ext cx="1609462" cy="2485587"/>
            <a:chOff x="6545263" y="855663"/>
            <a:chExt cx="1469962" cy="2270150"/>
          </a:xfrm>
        </p:grpSpPr>
        <p:sp>
          <p:nvSpPr>
            <p:cNvPr id="469" name="Google Shape;469;p33"/>
            <p:cNvSpPr/>
            <p:nvPr/>
          </p:nvSpPr>
          <p:spPr>
            <a:xfrm>
              <a:off x="6721475" y="2084388"/>
              <a:ext cx="1112700" cy="960300"/>
            </a:xfrm>
            <a:custGeom>
              <a:avLst/>
              <a:gdLst/>
              <a:ahLst/>
              <a:cxnLst/>
              <a:rect l="l" t="t" r="r" b="b"/>
              <a:pathLst>
                <a:path w="120000" h="120000" extrusionOk="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33"/>
            <p:cNvSpPr/>
            <p:nvPr/>
          </p:nvSpPr>
          <p:spPr>
            <a:xfrm>
              <a:off x="7854950" y="2519363"/>
              <a:ext cx="96900" cy="96900"/>
            </a:xfrm>
            <a:custGeom>
              <a:avLst/>
              <a:gdLst/>
              <a:ahLst/>
              <a:cxnLst/>
              <a:rect l="l" t="t" r="r" b="b"/>
              <a:pathLst>
                <a:path w="120000" h="120000" extrusionOk="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 name="Google Shape;471;p33"/>
            <p:cNvSpPr/>
            <p:nvPr/>
          </p:nvSpPr>
          <p:spPr>
            <a:xfrm>
              <a:off x="6635750" y="2417763"/>
              <a:ext cx="27000" cy="300000"/>
            </a:xfrm>
            <a:custGeom>
              <a:avLst/>
              <a:gdLst/>
              <a:ahLst/>
              <a:cxnLst/>
              <a:rect l="l" t="t" r="r" b="b"/>
              <a:pathLst>
                <a:path w="120000" h="120000" extrusionOk="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33"/>
            <p:cNvSpPr/>
            <p:nvPr/>
          </p:nvSpPr>
          <p:spPr>
            <a:xfrm>
              <a:off x="6550025" y="2005013"/>
              <a:ext cx="1465200" cy="1120800"/>
            </a:xfrm>
            <a:custGeom>
              <a:avLst/>
              <a:gdLst/>
              <a:ahLst/>
              <a:cxnLst/>
              <a:rect l="l" t="t" r="r" b="b"/>
              <a:pathLst>
                <a:path w="120000" h="120000" extrusionOk="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A5B0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33"/>
            <p:cNvSpPr/>
            <p:nvPr/>
          </p:nvSpPr>
          <p:spPr>
            <a:xfrm>
              <a:off x="6545263" y="855663"/>
              <a:ext cx="765300" cy="1444500"/>
            </a:xfrm>
            <a:custGeom>
              <a:avLst/>
              <a:gdLst/>
              <a:ahLst/>
              <a:cxnLst/>
              <a:rect l="l" t="t" r="r" b="b"/>
              <a:pathLst>
                <a:path w="120000" h="120000" extrusionOk="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4" name="Google Shape;474;p33"/>
          <p:cNvGrpSpPr/>
          <p:nvPr/>
        </p:nvGrpSpPr>
        <p:grpSpPr>
          <a:xfrm>
            <a:off x="5316502" y="465959"/>
            <a:ext cx="2736410" cy="4222433"/>
            <a:chOff x="2112475" y="238125"/>
            <a:chExt cx="3395050" cy="5238750"/>
          </a:xfrm>
        </p:grpSpPr>
        <p:sp>
          <p:nvSpPr>
            <p:cNvPr id="475" name="Google Shape;475;p33"/>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3"/>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3"/>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3"/>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9" name="Google Shape;479;p33"/>
          <p:cNvPicPr preferRelativeResize="0"/>
          <p:nvPr/>
        </p:nvPicPr>
        <p:blipFill>
          <a:blip r:embed="rId3">
            <a:alphaModFix/>
          </a:blip>
          <a:stretch>
            <a:fillRect/>
          </a:stretch>
        </p:blipFill>
        <p:spPr>
          <a:xfrm>
            <a:off x="5384088" y="839688"/>
            <a:ext cx="2597800" cy="346372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34"/>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27</a:t>
            </a:fld>
            <a:endParaRPr/>
          </a:p>
        </p:txBody>
      </p:sp>
      <p:sp>
        <p:nvSpPr>
          <p:cNvPr id="485" name="Google Shape;485;p34"/>
          <p:cNvSpPr txBox="1">
            <a:spLocks noGrp="1"/>
          </p:cNvSpPr>
          <p:nvPr>
            <p:ph type="body" idx="4294967295"/>
          </p:nvPr>
        </p:nvSpPr>
        <p:spPr>
          <a:xfrm>
            <a:off x="485850" y="671150"/>
            <a:ext cx="2097900" cy="3742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solidFill>
                  <a:srgbClr val="A5B0FE"/>
                </a:solidFill>
                <a:latin typeface="Miriam Libre"/>
                <a:ea typeface="Miriam Libre"/>
                <a:cs typeface="Miriam Libre"/>
                <a:sym typeface="Miriam Libre"/>
              </a:rPr>
              <a:t>DESKTOP PROJECT</a:t>
            </a:r>
            <a:endParaRPr>
              <a:solidFill>
                <a:srgbClr val="A5B0FE"/>
              </a:solidFill>
              <a:latin typeface="Miriam Libre"/>
              <a:ea typeface="Miriam Libre"/>
              <a:cs typeface="Miriam Libre"/>
              <a:sym typeface="Miriam Libre"/>
            </a:endParaRPr>
          </a:p>
          <a:p>
            <a:pPr marL="0" lvl="0" indent="0" algn="l" rtl="0">
              <a:spcBef>
                <a:spcPts val="600"/>
              </a:spcBef>
              <a:spcAft>
                <a:spcPts val="0"/>
              </a:spcAft>
              <a:buNone/>
            </a:pPr>
            <a:r>
              <a:rPr lang="en" sz="1800"/>
              <a:t>Show and explain your web, app or software projects using these gadget templates.</a:t>
            </a:r>
            <a:endParaRPr sz="1800"/>
          </a:p>
        </p:txBody>
      </p:sp>
      <p:grpSp>
        <p:nvGrpSpPr>
          <p:cNvPr id="486" name="Google Shape;486;p34"/>
          <p:cNvGrpSpPr/>
          <p:nvPr/>
        </p:nvGrpSpPr>
        <p:grpSpPr>
          <a:xfrm>
            <a:off x="3475284" y="1105534"/>
            <a:ext cx="5005192" cy="2932482"/>
            <a:chOff x="1177450" y="241631"/>
            <a:chExt cx="6173152" cy="3616776"/>
          </a:xfrm>
        </p:grpSpPr>
        <p:sp>
          <p:nvSpPr>
            <p:cNvPr id="487" name="Google Shape;487;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491" name="Google Shape;491;p34"/>
          <p:cNvPicPr preferRelativeResize="0"/>
          <p:nvPr/>
        </p:nvPicPr>
        <p:blipFill rotWithShape="1">
          <a:blip r:embed="rId3">
            <a:alphaModFix/>
          </a:blip>
          <a:srcRect b="6620"/>
          <a:stretch/>
        </p:blipFill>
        <p:spPr>
          <a:xfrm>
            <a:off x="4034182" y="1267216"/>
            <a:ext cx="3890483" cy="247130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95"/>
        <p:cNvGrpSpPr/>
        <p:nvPr/>
      </p:nvGrpSpPr>
      <p:grpSpPr>
        <a:xfrm>
          <a:off x="0" y="0"/>
          <a:ext cx="0" cy="0"/>
          <a:chOff x="0" y="0"/>
          <a:chExt cx="0" cy="0"/>
        </a:xfrm>
      </p:grpSpPr>
      <p:sp>
        <p:nvSpPr>
          <p:cNvPr id="496" name="Google Shape;496;p35"/>
          <p:cNvSpPr txBox="1">
            <a:spLocks noGrp="1"/>
          </p:cNvSpPr>
          <p:nvPr>
            <p:ph type="ctrTitle" idx="4294967295"/>
          </p:nvPr>
        </p:nvSpPr>
        <p:spPr>
          <a:xfrm>
            <a:off x="685800" y="440350"/>
            <a:ext cx="48639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t>THANKS!</a:t>
            </a:r>
            <a:endParaRPr sz="6000"/>
          </a:p>
        </p:txBody>
      </p:sp>
      <p:sp>
        <p:nvSpPr>
          <p:cNvPr id="497" name="Google Shape;497;p35"/>
          <p:cNvSpPr txBox="1">
            <a:spLocks noGrp="1"/>
          </p:cNvSpPr>
          <p:nvPr>
            <p:ph type="subTitle" idx="4294967295"/>
          </p:nvPr>
        </p:nvSpPr>
        <p:spPr>
          <a:xfrm>
            <a:off x="685800" y="1639925"/>
            <a:ext cx="48639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3600" b="1"/>
              <a:t>Any questions?</a:t>
            </a:r>
            <a:endParaRPr sz="3600" b="1"/>
          </a:p>
        </p:txBody>
      </p:sp>
      <p:sp>
        <p:nvSpPr>
          <p:cNvPr id="498" name="Google Shape;498;p35"/>
          <p:cNvSpPr txBox="1">
            <a:spLocks noGrp="1"/>
          </p:cNvSpPr>
          <p:nvPr>
            <p:ph type="body" idx="4294967295"/>
          </p:nvPr>
        </p:nvSpPr>
        <p:spPr>
          <a:xfrm>
            <a:off x="685800" y="2464406"/>
            <a:ext cx="4863900" cy="2461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You can find me at:</a:t>
            </a:r>
            <a:endParaRPr/>
          </a:p>
          <a:p>
            <a:pPr marL="0" lvl="0" indent="0" algn="l" rtl="0">
              <a:spcBef>
                <a:spcPts val="600"/>
              </a:spcBef>
              <a:spcAft>
                <a:spcPts val="0"/>
              </a:spcAft>
              <a:buNone/>
            </a:pPr>
            <a:r>
              <a:rPr lang="en"/>
              <a:t>@username</a:t>
            </a:r>
            <a:endParaRPr/>
          </a:p>
          <a:p>
            <a:pPr marL="0" lvl="0" indent="0" algn="l" rtl="0">
              <a:spcBef>
                <a:spcPts val="600"/>
              </a:spcBef>
              <a:spcAft>
                <a:spcPts val="0"/>
              </a:spcAft>
              <a:buNone/>
            </a:pPr>
            <a:r>
              <a:rPr lang="en"/>
              <a:t>user@mail.me</a:t>
            </a:r>
            <a:endParaRPr/>
          </a:p>
        </p:txBody>
      </p:sp>
      <p:sp>
        <p:nvSpPr>
          <p:cNvPr id="499" name="Google Shape;499;p35"/>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36"/>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CREDITS</a:t>
            </a:r>
            <a:endParaRPr/>
          </a:p>
        </p:txBody>
      </p:sp>
      <p:sp>
        <p:nvSpPr>
          <p:cNvPr id="505" name="Google Shape;505;p36"/>
          <p:cNvSpPr txBox="1">
            <a:spLocks noGrp="1"/>
          </p:cNvSpPr>
          <p:nvPr>
            <p:ph type="body" idx="1"/>
          </p:nvPr>
        </p:nvSpPr>
        <p:spPr>
          <a:xfrm>
            <a:off x="457200" y="1657350"/>
            <a:ext cx="5138700" cy="318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Special thanks to all the people who made and released these awesome resources for free:</a:t>
            </a:r>
            <a:endParaRPr sz="2400"/>
          </a:p>
          <a:p>
            <a:pPr marL="457200" lvl="0" indent="-381000" algn="l" rtl="0">
              <a:lnSpc>
                <a:spcPct val="115000"/>
              </a:lnSpc>
              <a:spcBef>
                <a:spcPts val="600"/>
              </a:spcBef>
              <a:spcAft>
                <a:spcPts val="0"/>
              </a:spcAft>
              <a:buSzPts val="2400"/>
              <a:buChar char="▹"/>
            </a:pPr>
            <a:r>
              <a:rPr lang="en" sz="2400"/>
              <a:t>Presentation template by </a:t>
            </a:r>
            <a:r>
              <a:rPr lang="en" sz="2400" u="sng">
                <a:solidFill>
                  <a:srgbClr val="6463BD"/>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SlidesCarnival</a:t>
            </a:r>
            <a:endParaRPr sz="2400">
              <a:solidFill>
                <a:srgbClr val="6463BD"/>
              </a:solidFill>
            </a:endParaRPr>
          </a:p>
          <a:p>
            <a:pPr marL="457200" lvl="0" indent="-381000" algn="l" rtl="0">
              <a:lnSpc>
                <a:spcPct val="115000"/>
              </a:lnSpc>
              <a:spcBef>
                <a:spcPts val="0"/>
              </a:spcBef>
              <a:spcAft>
                <a:spcPts val="0"/>
              </a:spcAft>
              <a:buSzPts val="2400"/>
              <a:buChar char="▹"/>
            </a:pPr>
            <a:r>
              <a:rPr lang="en" sz="2400"/>
              <a:t>Photographs by </a:t>
            </a:r>
            <a:r>
              <a:rPr lang="en" sz="2400" u="sng">
                <a:solidFill>
                  <a:srgbClr val="6463BD"/>
                </a:solid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Unsplash</a:t>
            </a:r>
            <a:endParaRPr sz="2400">
              <a:solidFill>
                <a:srgbClr val="6463BD"/>
              </a:solidFill>
            </a:endParaRPr>
          </a:p>
        </p:txBody>
      </p:sp>
      <p:sp>
        <p:nvSpPr>
          <p:cNvPr id="506" name="Google Shape;506;p36"/>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6"/>
          <p:cNvSpPr txBox="1">
            <a:spLocks noGrp="1"/>
          </p:cNvSpPr>
          <p:nvPr>
            <p:ph type="title"/>
          </p:nvPr>
        </p:nvSpPr>
        <p:spPr>
          <a:xfrm>
            <a:off x="374072" y="60503"/>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latin typeface="Times New Roman" panose="02020603050405020304" pitchFamily="18" charset="0"/>
                <a:cs typeface="Times New Roman" panose="02020603050405020304" pitchFamily="18" charset="0"/>
              </a:rPr>
              <a:t>1. </a:t>
            </a:r>
            <a:r>
              <a:rPr lang="en" u="sng" dirty="0" smtClean="0">
                <a:latin typeface="Times New Roman" panose="02020603050405020304" pitchFamily="18" charset="0"/>
                <a:cs typeface="Times New Roman" panose="02020603050405020304" pitchFamily="18" charset="0"/>
              </a:rPr>
              <a:t>Khái niệm</a:t>
            </a:r>
            <a:r>
              <a:rPr lang="en" dirty="0" smtClean="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p:txBody>
      </p:sp>
      <p:sp>
        <p:nvSpPr>
          <p:cNvPr id="262" name="Google Shape;262;p16"/>
          <p:cNvSpPr txBox="1">
            <a:spLocks noGrp="1"/>
          </p:cNvSpPr>
          <p:nvPr>
            <p:ph type="body" idx="1"/>
          </p:nvPr>
        </p:nvSpPr>
        <p:spPr>
          <a:xfrm>
            <a:off x="311727" y="917902"/>
            <a:ext cx="5694217" cy="4076661"/>
          </a:xfrm>
          <a:prstGeom prst="rect">
            <a:avLst/>
          </a:prstGeom>
        </p:spPr>
        <p:txBody>
          <a:bodyPr spcFirstLastPara="1" wrap="square" lIns="91425" tIns="91425" rIns="91425" bIns="91425" anchor="t" anchorCtr="0">
            <a:noAutofit/>
          </a:bodyPr>
          <a:lstStyle/>
          <a:p>
            <a:pPr marL="76200" indent="0">
              <a:buNone/>
            </a:pPr>
            <a:endParaRPr lang="en-US" sz="1400" dirty="0" smtClean="0"/>
          </a:p>
          <a:p>
            <a:pPr marL="76200" indent="0">
              <a:buNone/>
            </a:pPr>
            <a:endParaRPr lang="en-US" sz="1400" dirty="0"/>
          </a:p>
          <a:p>
            <a:pPr marL="76200" indent="0">
              <a:buNone/>
            </a:pPr>
            <a:endParaRPr lang="en-US" sz="1400" dirty="0" smtClean="0"/>
          </a:p>
          <a:p>
            <a:pPr marL="76200" indent="0">
              <a:buNone/>
            </a:pPr>
            <a:endParaRPr lang="en-US" sz="1400" dirty="0"/>
          </a:p>
          <a:p>
            <a:pPr marL="76200" indent="0">
              <a:buNone/>
            </a:pPr>
            <a:endParaRPr lang="en-US" sz="1400" dirty="0" smtClean="0"/>
          </a:p>
          <a:p>
            <a:pPr marL="76200" indent="0">
              <a:buNone/>
            </a:pPr>
            <a:r>
              <a:rPr lang="en-US" sz="1400" dirty="0" smtClean="0"/>
              <a:t>- AJAX </a:t>
            </a:r>
            <a:r>
              <a:rPr lang="en-US" sz="1400" dirty="0" err="1"/>
              <a:t>là</a:t>
            </a:r>
            <a:r>
              <a:rPr lang="en-US" sz="1400" dirty="0"/>
              <a:t> </a:t>
            </a:r>
            <a:r>
              <a:rPr lang="en-US" sz="1400" dirty="0" err="1"/>
              <a:t>chữ</a:t>
            </a:r>
            <a:r>
              <a:rPr lang="en-US" sz="1400" dirty="0"/>
              <a:t> </a:t>
            </a:r>
            <a:r>
              <a:rPr lang="en-US" sz="1400" dirty="0" err="1"/>
              <a:t>viết</a:t>
            </a:r>
            <a:r>
              <a:rPr lang="en-US" sz="1400" dirty="0"/>
              <a:t> </a:t>
            </a:r>
            <a:r>
              <a:rPr lang="en-US" sz="1400" dirty="0" err="1"/>
              <a:t>tắt</a:t>
            </a:r>
            <a:r>
              <a:rPr lang="en-US" sz="1400" dirty="0"/>
              <a:t> </a:t>
            </a:r>
            <a:r>
              <a:rPr lang="en-US" sz="1400" dirty="0" err="1"/>
              <a:t>của</a:t>
            </a:r>
            <a:r>
              <a:rPr lang="en-US" sz="1400" dirty="0"/>
              <a:t> Asynchronous JavaScript and XML. </a:t>
            </a:r>
            <a:r>
              <a:rPr lang="en-US" sz="1400" dirty="0" err="1"/>
              <a:t>Nó</a:t>
            </a:r>
            <a:r>
              <a:rPr lang="en-US" sz="1400" dirty="0"/>
              <a:t> </a:t>
            </a:r>
            <a:r>
              <a:rPr lang="en-US" sz="1400" dirty="0" err="1"/>
              <a:t>là</a:t>
            </a:r>
            <a:r>
              <a:rPr lang="en-US" sz="1400" dirty="0"/>
              <a:t> </a:t>
            </a:r>
            <a:r>
              <a:rPr lang="en-US" sz="1400" dirty="0" err="1"/>
              <a:t>một</a:t>
            </a:r>
            <a:r>
              <a:rPr lang="en-US" sz="1400" dirty="0"/>
              <a:t> </a:t>
            </a:r>
            <a:r>
              <a:rPr lang="en-US" sz="1400" dirty="0" err="1"/>
              <a:t>bộ</a:t>
            </a:r>
            <a:r>
              <a:rPr lang="en-US" sz="1400" dirty="0"/>
              <a:t> </a:t>
            </a:r>
            <a:r>
              <a:rPr lang="en-US" sz="1400" dirty="0" err="1"/>
              <a:t>các</a:t>
            </a:r>
            <a:r>
              <a:rPr lang="en-US" sz="1400" dirty="0"/>
              <a:t> </a:t>
            </a:r>
            <a:r>
              <a:rPr lang="en-US" sz="1400" dirty="0" err="1"/>
              <a:t>kỹ</a:t>
            </a:r>
            <a:r>
              <a:rPr lang="en-US" sz="1400" dirty="0"/>
              <a:t> </a:t>
            </a:r>
            <a:r>
              <a:rPr lang="en-US" sz="1400" dirty="0" err="1"/>
              <a:t>thuật</a:t>
            </a:r>
            <a:r>
              <a:rPr lang="en-US" sz="1400" dirty="0"/>
              <a:t> </a:t>
            </a:r>
            <a:r>
              <a:rPr lang="en-US" sz="1400" dirty="0" err="1"/>
              <a:t>thiết</a:t>
            </a:r>
            <a:r>
              <a:rPr lang="en-US" sz="1400" dirty="0"/>
              <a:t> </a:t>
            </a:r>
            <a:r>
              <a:rPr lang="en-US" sz="1400" dirty="0" err="1"/>
              <a:t>kế</a:t>
            </a:r>
            <a:r>
              <a:rPr lang="en-US" sz="1400" dirty="0"/>
              <a:t> web </a:t>
            </a:r>
            <a:r>
              <a:rPr lang="en-US" sz="1400" dirty="0" err="1"/>
              <a:t>giúp</a:t>
            </a:r>
            <a:r>
              <a:rPr lang="en-US" sz="1400" dirty="0"/>
              <a:t> </a:t>
            </a:r>
            <a:r>
              <a:rPr lang="en-US" sz="1400" dirty="0" err="1"/>
              <a:t>cho</a:t>
            </a:r>
            <a:r>
              <a:rPr lang="en-US" sz="1400" dirty="0"/>
              <a:t> </a:t>
            </a:r>
            <a:r>
              <a:rPr lang="en-US" sz="1400" dirty="0" err="1"/>
              <a:t>các</a:t>
            </a:r>
            <a:r>
              <a:rPr lang="en-US" sz="1400" dirty="0"/>
              <a:t> </a:t>
            </a:r>
            <a:r>
              <a:rPr lang="en-US" sz="1400" dirty="0" err="1"/>
              <a:t>ứng</a:t>
            </a:r>
            <a:r>
              <a:rPr lang="en-US" sz="1400" dirty="0"/>
              <a:t> </a:t>
            </a:r>
            <a:r>
              <a:rPr lang="en-US" sz="1400" dirty="0" err="1"/>
              <a:t>dụng</a:t>
            </a:r>
            <a:r>
              <a:rPr lang="en-US" sz="1400" dirty="0"/>
              <a:t> web </a:t>
            </a:r>
            <a:r>
              <a:rPr lang="en-US" sz="1400" dirty="0" err="1"/>
              <a:t>hoạt</a:t>
            </a:r>
            <a:r>
              <a:rPr lang="en-US" sz="1400" dirty="0"/>
              <a:t> </a:t>
            </a:r>
            <a:r>
              <a:rPr lang="en-US" sz="1400" dirty="0" err="1"/>
              <a:t>động</a:t>
            </a:r>
            <a:r>
              <a:rPr lang="en-US" sz="1400" dirty="0"/>
              <a:t> </a:t>
            </a:r>
            <a:r>
              <a:rPr lang="en-US" sz="1400" dirty="0" err="1"/>
              <a:t>bất</a:t>
            </a:r>
            <a:r>
              <a:rPr lang="en-US" sz="1400" dirty="0"/>
              <a:t> </a:t>
            </a:r>
            <a:r>
              <a:rPr lang="en-US" sz="1400" dirty="0" err="1"/>
              <a:t>đồng</a:t>
            </a:r>
            <a:r>
              <a:rPr lang="en-US" sz="1400" dirty="0"/>
              <a:t> </a:t>
            </a:r>
            <a:r>
              <a:rPr lang="en-US" sz="1400" dirty="0" err="1"/>
              <a:t>bộ</a:t>
            </a:r>
            <a:r>
              <a:rPr lang="en-US" sz="1400" dirty="0"/>
              <a:t> – </a:t>
            </a:r>
            <a:r>
              <a:rPr lang="en-US" sz="1400" dirty="0" err="1"/>
              <a:t>xử</a:t>
            </a:r>
            <a:r>
              <a:rPr lang="en-US" sz="1400" dirty="0"/>
              <a:t> </a:t>
            </a:r>
            <a:r>
              <a:rPr lang="en-US" sz="1400" dirty="0" err="1"/>
              <a:t>lý</a:t>
            </a:r>
            <a:r>
              <a:rPr lang="en-US" sz="1400" dirty="0"/>
              <a:t> </a:t>
            </a:r>
            <a:r>
              <a:rPr lang="en-US" sz="1400" dirty="0" err="1"/>
              <a:t>mọi</a:t>
            </a:r>
            <a:r>
              <a:rPr lang="en-US" sz="1400" dirty="0"/>
              <a:t> </a:t>
            </a:r>
            <a:r>
              <a:rPr lang="en-US" sz="1400" dirty="0" err="1"/>
              <a:t>yêu</a:t>
            </a:r>
            <a:r>
              <a:rPr lang="en-US" sz="1400" dirty="0"/>
              <a:t> </a:t>
            </a:r>
            <a:r>
              <a:rPr lang="en-US" sz="1400" dirty="0" err="1"/>
              <a:t>cầu</a:t>
            </a:r>
            <a:r>
              <a:rPr lang="en-US" sz="1400" dirty="0"/>
              <a:t> </a:t>
            </a:r>
            <a:r>
              <a:rPr lang="en-US" sz="1400" dirty="0" err="1"/>
              <a:t>tới</a:t>
            </a:r>
            <a:r>
              <a:rPr lang="en-US" sz="1400" dirty="0"/>
              <a:t> server </a:t>
            </a:r>
            <a:r>
              <a:rPr lang="en-US" sz="1400" dirty="0" err="1"/>
              <a:t>từ</a:t>
            </a:r>
            <a:r>
              <a:rPr lang="en-US" sz="1400" dirty="0"/>
              <a:t> </a:t>
            </a:r>
            <a:r>
              <a:rPr lang="en-US" sz="1400" dirty="0" err="1"/>
              <a:t>phía</a:t>
            </a:r>
            <a:r>
              <a:rPr lang="en-US" sz="1400" dirty="0"/>
              <a:t> </a:t>
            </a:r>
            <a:r>
              <a:rPr lang="en-US" sz="1400" dirty="0" err="1"/>
              <a:t>sau</a:t>
            </a:r>
            <a:r>
              <a:rPr lang="en-US" sz="1400" dirty="0" smtClean="0"/>
              <a:t>.</a:t>
            </a:r>
            <a:endParaRPr lang="en-US" sz="1400" dirty="0"/>
          </a:p>
          <a:p>
            <a:pPr marL="76200" lvl="0" indent="0">
              <a:buNone/>
            </a:pPr>
            <a:endParaRPr lang="en-US" sz="1400" dirty="0" smtClean="0"/>
          </a:p>
        </p:txBody>
      </p:sp>
      <p:sp>
        <p:nvSpPr>
          <p:cNvPr id="263" name="Google Shape;263;p16"/>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a:t>
            </a:fld>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37"/>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PRESENTATION DESIGN</a:t>
            </a:r>
            <a:endParaRPr/>
          </a:p>
        </p:txBody>
      </p:sp>
      <p:sp>
        <p:nvSpPr>
          <p:cNvPr id="512" name="Google Shape;512;p37"/>
          <p:cNvSpPr txBox="1">
            <a:spLocks noGrp="1"/>
          </p:cNvSpPr>
          <p:nvPr>
            <p:ph type="body" idx="1"/>
          </p:nvPr>
        </p:nvSpPr>
        <p:spPr>
          <a:xfrm>
            <a:off x="457200" y="1428750"/>
            <a:ext cx="5439900" cy="318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a:t>This presentation uses the following typographies and colors:</a:t>
            </a:r>
            <a:endParaRPr sz="1400"/>
          </a:p>
          <a:p>
            <a:pPr marL="457200" lvl="0" indent="-317500" algn="l" rtl="0">
              <a:lnSpc>
                <a:spcPct val="115000"/>
              </a:lnSpc>
              <a:spcBef>
                <a:spcPts val="600"/>
              </a:spcBef>
              <a:spcAft>
                <a:spcPts val="0"/>
              </a:spcAft>
              <a:buSzPts val="1400"/>
              <a:buChar char="▹"/>
            </a:pPr>
            <a:r>
              <a:rPr lang="en" sz="1400"/>
              <a:t>Titles: Miriam Libre</a:t>
            </a:r>
            <a:endParaRPr sz="1400"/>
          </a:p>
          <a:p>
            <a:pPr marL="457200" lvl="0" indent="-317500" algn="l" rtl="0">
              <a:lnSpc>
                <a:spcPct val="115000"/>
              </a:lnSpc>
              <a:spcBef>
                <a:spcPts val="0"/>
              </a:spcBef>
              <a:spcAft>
                <a:spcPts val="0"/>
              </a:spcAft>
              <a:buSzPts val="1400"/>
              <a:buChar char="▹"/>
            </a:pPr>
            <a:r>
              <a:rPr lang="en" sz="1400"/>
              <a:t>Body copy: Barlow Light</a:t>
            </a:r>
            <a:endParaRPr sz="1400"/>
          </a:p>
          <a:p>
            <a:pPr marL="0" lvl="0" indent="0" algn="l" rtl="0">
              <a:lnSpc>
                <a:spcPct val="115000"/>
              </a:lnSpc>
              <a:spcBef>
                <a:spcPts val="600"/>
              </a:spcBef>
              <a:spcAft>
                <a:spcPts val="0"/>
              </a:spcAft>
              <a:buNone/>
            </a:pPr>
            <a:r>
              <a:rPr lang="en" sz="1400"/>
              <a:t>You can download the fonts on these pages:</a:t>
            </a:r>
            <a:endParaRPr sz="1400"/>
          </a:p>
          <a:p>
            <a:pPr marL="0" lvl="0" indent="0" algn="l" rtl="0">
              <a:lnSpc>
                <a:spcPct val="115000"/>
              </a:lnSpc>
              <a:spcBef>
                <a:spcPts val="600"/>
              </a:spcBef>
              <a:spcAft>
                <a:spcPts val="0"/>
              </a:spcAft>
              <a:buNone/>
            </a:pPr>
            <a:r>
              <a:rPr lang="en" sz="1400" u="sng">
                <a:solidFill>
                  <a:srgbClr val="6463BD"/>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https://github.com/MichalSahar/Miriam-Libre/tree/master/fonts/otf</a:t>
            </a:r>
            <a:endParaRPr sz="1400">
              <a:solidFill>
                <a:srgbClr val="6463BD"/>
              </a:solidFill>
            </a:endParaRPr>
          </a:p>
          <a:p>
            <a:pPr marL="0" lvl="0" indent="0" algn="l" rtl="0">
              <a:lnSpc>
                <a:spcPct val="115000"/>
              </a:lnSpc>
              <a:spcBef>
                <a:spcPts val="600"/>
              </a:spcBef>
              <a:spcAft>
                <a:spcPts val="0"/>
              </a:spcAft>
              <a:buNone/>
            </a:pPr>
            <a:r>
              <a:rPr lang="en" sz="1400" u="sng">
                <a:solidFill>
                  <a:srgbClr val="6463BD"/>
                </a:solid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https://www.fontsquirrel.com/fonts/barlow</a:t>
            </a:r>
            <a:endParaRPr sz="1400">
              <a:solidFill>
                <a:srgbClr val="6463BD"/>
              </a:solidFill>
            </a:endParaRPr>
          </a:p>
          <a:p>
            <a:pPr marL="0" lvl="0" indent="0" algn="l" rtl="0">
              <a:lnSpc>
                <a:spcPct val="115000"/>
              </a:lnSpc>
              <a:spcBef>
                <a:spcPts val="600"/>
              </a:spcBef>
              <a:spcAft>
                <a:spcPts val="0"/>
              </a:spcAft>
              <a:buNone/>
            </a:pPr>
            <a:endParaRPr sz="1400"/>
          </a:p>
          <a:p>
            <a:pPr marL="0" lvl="0" indent="0" algn="l" rtl="0">
              <a:lnSpc>
                <a:spcPct val="115000"/>
              </a:lnSpc>
              <a:spcBef>
                <a:spcPts val="600"/>
              </a:spcBef>
              <a:spcAft>
                <a:spcPts val="0"/>
              </a:spcAft>
              <a:buNone/>
            </a:pPr>
            <a:r>
              <a:rPr lang="en" sz="1400"/>
              <a:t>Indigo </a:t>
            </a:r>
            <a:r>
              <a:rPr lang="en" sz="1400" b="1">
                <a:solidFill>
                  <a:srgbClr val="A5B0FE"/>
                </a:solidFill>
              </a:rPr>
              <a:t>#a5b0fe</a:t>
            </a:r>
            <a:endParaRPr sz="1400" b="1">
              <a:solidFill>
                <a:srgbClr val="A5B0FE"/>
              </a:solidFill>
            </a:endParaRPr>
          </a:p>
        </p:txBody>
      </p:sp>
      <p:sp>
        <p:nvSpPr>
          <p:cNvPr id="513" name="Google Shape;513;p37"/>
          <p:cNvSpPr txBox="1"/>
          <p:nvPr/>
        </p:nvSpPr>
        <p:spPr>
          <a:xfrm>
            <a:off x="316275" y="4324050"/>
            <a:ext cx="5279700" cy="53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4F4A9E"/>
                </a:solidFill>
                <a:latin typeface="Barlow"/>
                <a:ea typeface="Barlow"/>
                <a:cs typeface="Barlow"/>
                <a:sym typeface="Barlow"/>
              </a:rPr>
              <a:t>You don’t need to keep this slide in your presentation. It’s only here to serve you as a design guide if you need to create new slides or download the fonts to edit the presentation in PowerPoint®</a:t>
            </a:r>
            <a:endParaRPr sz="1200">
              <a:solidFill>
                <a:srgbClr val="4F4A9E"/>
              </a:solidFill>
              <a:latin typeface="Barlow"/>
              <a:ea typeface="Barlow"/>
              <a:cs typeface="Barlow"/>
              <a:sym typeface="Barlow"/>
            </a:endParaRPr>
          </a:p>
          <a:p>
            <a:pPr marL="0" lvl="0" indent="0" algn="l" rtl="0">
              <a:spcBef>
                <a:spcPts val="0"/>
              </a:spcBef>
              <a:spcAft>
                <a:spcPts val="0"/>
              </a:spcAft>
              <a:buClr>
                <a:schemeClr val="dk1"/>
              </a:buClr>
              <a:buSzPts val="1100"/>
              <a:buFont typeface="Arial"/>
              <a:buNone/>
            </a:pPr>
            <a:endParaRPr sz="1200">
              <a:solidFill>
                <a:srgbClr val="4F4A9E"/>
              </a:solidFill>
              <a:latin typeface="Barlow"/>
              <a:ea typeface="Barlow"/>
              <a:cs typeface="Barlow"/>
              <a:sym typeface="Barlow"/>
            </a:endParaRPr>
          </a:p>
          <a:p>
            <a:pPr marL="0" lvl="0" indent="0" algn="l" rtl="0">
              <a:spcBef>
                <a:spcPts val="0"/>
              </a:spcBef>
              <a:spcAft>
                <a:spcPts val="0"/>
              </a:spcAft>
              <a:buNone/>
            </a:pPr>
            <a:endParaRPr sz="1200">
              <a:solidFill>
                <a:srgbClr val="4F4A9E"/>
              </a:solidFill>
              <a:latin typeface="Barlow"/>
              <a:ea typeface="Barlow"/>
              <a:cs typeface="Barlow"/>
              <a:sym typeface="Barlow"/>
            </a:endParaRPr>
          </a:p>
        </p:txBody>
      </p:sp>
      <p:sp>
        <p:nvSpPr>
          <p:cNvPr id="514" name="Google Shape;514;p37"/>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673"/>
        <p:cNvGrpSpPr/>
        <p:nvPr/>
      </p:nvGrpSpPr>
      <p:grpSpPr>
        <a:xfrm>
          <a:off x="0" y="0"/>
          <a:ext cx="0" cy="0"/>
          <a:chOff x="0" y="0"/>
          <a:chExt cx="0" cy="0"/>
        </a:xfrm>
      </p:grpSpPr>
      <p:sp>
        <p:nvSpPr>
          <p:cNvPr id="674" name="Google Shape;674;p44"/>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p>
            <a:r>
              <a:rPr lang="en-US" dirty="0" smtClean="0">
                <a:latin typeface="Times New Roman" panose="02020603050405020304" pitchFamily="18" charset="0"/>
                <a:cs typeface="Times New Roman" panose="02020603050405020304" pitchFamily="18" charset="0"/>
              </a:rPr>
              <a:t>6.</a:t>
            </a:r>
            <a:r>
              <a:rPr lang="en-US" u="sng" dirty="0" smtClean="0">
                <a:latin typeface="Times New Roman" panose="02020603050405020304" pitchFamily="18" charset="0"/>
                <a:cs typeface="Times New Roman" panose="02020603050405020304" pitchFamily="18" charset="0"/>
              </a:rPr>
              <a:t>Hạn </a:t>
            </a:r>
            <a:r>
              <a:rPr lang="en-US" u="sng" dirty="0" err="1">
                <a:latin typeface="Times New Roman" panose="02020603050405020304" pitchFamily="18" charset="0"/>
                <a:cs typeface="Times New Roman" panose="02020603050405020304" pitchFamily="18" charset="0"/>
              </a:rPr>
              <a:t>chế</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của</a:t>
            </a:r>
            <a:r>
              <a:rPr lang="en-US" u="sng" dirty="0">
                <a:latin typeface="Times New Roman" panose="02020603050405020304" pitchFamily="18" charset="0"/>
                <a:cs typeface="Times New Roman" panose="02020603050405020304" pitchFamily="18" charset="0"/>
              </a:rPr>
              <a:t> </a:t>
            </a:r>
            <a:r>
              <a:rPr lang="en-US" u="sng" dirty="0" smtClean="0">
                <a:latin typeface="Times New Roman" panose="02020603050405020304" pitchFamily="18" charset="0"/>
                <a:cs typeface="Times New Roman" panose="02020603050405020304" pitchFamily="18" charset="0"/>
              </a:rPr>
              <a:t>AJAX</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675" name="Google Shape;675;p44"/>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31</a:t>
            </a:fld>
            <a:endParaRPr/>
          </a:p>
        </p:txBody>
      </p:sp>
      <p:sp>
        <p:nvSpPr>
          <p:cNvPr id="2" name="Rectangle 1"/>
          <p:cNvSpPr/>
          <p:nvPr/>
        </p:nvSpPr>
        <p:spPr>
          <a:xfrm>
            <a:off x="671946" y="1851905"/>
            <a:ext cx="4572000" cy="2166940"/>
          </a:xfrm>
          <a:prstGeom prst="rect">
            <a:avLst/>
          </a:prstGeom>
        </p:spPr>
        <p:txBody>
          <a:bodyPr>
            <a:spAutoFit/>
          </a:bodyPr>
          <a:lstStyle/>
          <a:p>
            <a:pPr marL="342900" lvl="0" indent="-342900" algn="just">
              <a:lnSpc>
                <a:spcPct val="107000"/>
              </a:lnSpc>
              <a:spcAft>
                <a:spcPts val="800"/>
              </a:spcAft>
              <a:buFont typeface="Symbol" panose="05050102010706020507" pitchFamily="18"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AJAX </a:t>
            </a:r>
            <a:r>
              <a:rPr lang="en-US" dirty="0" err="1">
                <a:latin typeface="Times New Roman" panose="02020603050405020304" pitchFamily="18" charset="0"/>
                <a:ea typeface="Calibri" panose="020F0502020204030204" pitchFamily="34" charset="0"/>
                <a:cs typeface="Times New Roman" panose="02020603050405020304" pitchFamily="18" charset="0"/>
              </a:rPr>
              <a:t>tuy</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mang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lại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cho</a:t>
            </a:r>
            <a:r>
              <a:rPr lang="en-US" dirty="0">
                <a:latin typeface="Times New Roman" panose="02020603050405020304" pitchFamily="18" charset="0"/>
                <a:ea typeface="Calibri" panose="020F0502020204030204" pitchFamily="34" charset="0"/>
                <a:cs typeface="Times New Roman" panose="02020603050405020304" pitchFamily="18" charset="0"/>
              </a:rPr>
              <a:t> ta </a:t>
            </a:r>
            <a:r>
              <a:rPr lang="en-US" dirty="0" err="1">
                <a:latin typeface="Times New Roman" panose="02020603050405020304" pitchFamily="18" charset="0"/>
                <a:ea typeface="Calibri" panose="020F0502020204030204" pitchFamily="34" charset="0"/>
                <a:cs typeface="Times New Roman" panose="02020603050405020304" pitchFamily="18" charset="0"/>
              </a:rPr>
              <a:t>nhiều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lợi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ích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nhưng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không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phải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cái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gì</a:t>
            </a:r>
            <a:r>
              <a:rPr lang="en-US" dirty="0">
                <a:latin typeface="Times New Roman" panose="02020603050405020304" pitchFamily="18" charset="0"/>
                <a:ea typeface="Calibri" panose="020F0502020204030204" pitchFamily="34" charset="0"/>
                <a:cs typeface="Times New Roman" panose="02020603050405020304" pitchFamily="18" charset="0"/>
              </a:rPr>
              <a:t> ta </a:t>
            </a:r>
            <a:r>
              <a:rPr lang="en-US" dirty="0" err="1">
                <a:latin typeface="Times New Roman" panose="02020603050405020304" pitchFamily="18" charset="0"/>
                <a:ea typeface="Calibri" panose="020F0502020204030204" pitchFamily="34" charset="0"/>
                <a:cs typeface="Times New Roman" panose="02020603050405020304" pitchFamily="18" charset="0"/>
              </a:rPr>
              <a:t>cũng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sử</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dụng</a:t>
            </a:r>
            <a:r>
              <a:rPr lang="en-US" dirty="0">
                <a:latin typeface="Times New Roman" panose="02020603050405020304" pitchFamily="18" charset="0"/>
                <a:ea typeface="Calibri" panose="020F0502020204030204" pitchFamily="34" charset="0"/>
                <a:cs typeface="Times New Roman" panose="02020603050405020304" pitchFamily="18" charset="0"/>
              </a:rPr>
              <a:t> AJAX </a:t>
            </a:r>
            <a:r>
              <a:rPr lang="en-US" dirty="0" err="1">
                <a:latin typeface="Times New Roman" panose="02020603050405020304" pitchFamily="18" charset="0"/>
                <a:ea typeface="Calibri" panose="020F0502020204030204" pitchFamily="34" charset="0"/>
                <a:cs typeface="Times New Roman" panose="02020603050405020304" pitchFamily="18" charset="0"/>
              </a:rPr>
              <a:t>được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Bên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cạnh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đó</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nó</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cũng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có</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mặt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hạn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chế</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nhất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định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của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nó</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Vì</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vậy</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chúng</a:t>
            </a:r>
            <a:r>
              <a:rPr lang="en-US" dirty="0">
                <a:latin typeface="Times New Roman" panose="02020603050405020304" pitchFamily="18" charset="0"/>
                <a:ea typeface="Calibri" panose="020F0502020204030204" pitchFamily="34" charset="0"/>
                <a:cs typeface="Times New Roman" panose="02020603050405020304" pitchFamily="18" charset="0"/>
              </a:rPr>
              <a:t> ta </a:t>
            </a:r>
            <a:r>
              <a:rPr lang="en-US" dirty="0" err="1">
                <a:latin typeface="Times New Roman" panose="02020603050405020304" pitchFamily="18" charset="0"/>
                <a:ea typeface="Calibri" panose="020F0502020204030204" pitchFamily="34" charset="0"/>
                <a:cs typeface="Times New Roman" panose="02020603050405020304" pitchFamily="18" charset="0"/>
              </a:rPr>
              <a:t>cũng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nên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cân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nhắc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xem</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sử</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dụng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thế</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nào</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Nên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sử</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dụng</a:t>
            </a:r>
            <a:r>
              <a:rPr lang="en-US" dirty="0">
                <a:latin typeface="Times New Roman" panose="02020603050405020304" pitchFamily="18" charset="0"/>
                <a:ea typeface="Calibri" panose="020F0502020204030204" pitchFamily="34" charset="0"/>
                <a:cs typeface="Times New Roman" panose="02020603050405020304" pitchFamily="18" charset="0"/>
              </a:rPr>
              <a:t> ở </a:t>
            </a:r>
            <a:r>
              <a:rPr lang="en-US" dirty="0" err="1">
                <a:latin typeface="Times New Roman" panose="02020603050405020304" pitchFamily="18" charset="0"/>
                <a:ea typeface="Calibri" panose="020F0502020204030204" pitchFamily="34" charset="0"/>
                <a:cs typeface="Times New Roman" panose="02020603050405020304" pitchFamily="18" charset="0"/>
              </a:rPr>
              <a:t>đâu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cho</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hợp</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lý</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Một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trang</a:t>
            </a:r>
            <a:r>
              <a:rPr lang="en-US" dirty="0">
                <a:latin typeface="Times New Roman" panose="02020603050405020304" pitchFamily="18" charset="0"/>
                <a:ea typeface="Calibri" panose="020F0502020204030204" pitchFamily="34" charset="0"/>
                <a:cs typeface="Times New Roman" panose="02020603050405020304" pitchFamily="18" charset="0"/>
              </a:rPr>
              <a:t> web </a:t>
            </a:r>
            <a:r>
              <a:rPr lang="en-US" dirty="0" err="1">
                <a:latin typeface="Times New Roman" panose="02020603050405020304" pitchFamily="18" charset="0"/>
                <a:ea typeface="Calibri" panose="020F0502020204030204" pitchFamily="34" charset="0"/>
                <a:cs typeface="Times New Roman" panose="02020603050405020304" pitchFamily="18" charset="0"/>
              </a:rPr>
              <a:t>dùng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quá</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nhiều</a:t>
            </a:r>
            <a:r>
              <a:rPr lang="en-US" dirty="0">
                <a:latin typeface="Times New Roman" panose="02020603050405020304" pitchFamily="18" charset="0"/>
                <a:ea typeface="Calibri" panose="020F0502020204030204" pitchFamily="34" charset="0"/>
                <a:cs typeface="Times New Roman" panose="02020603050405020304" pitchFamily="18" charset="0"/>
              </a:rPr>
              <a:t> AJAX </a:t>
            </a:r>
            <a:r>
              <a:rPr lang="en-US" dirty="0" err="1">
                <a:latin typeface="Times New Roman" panose="02020603050405020304" pitchFamily="18" charset="0"/>
                <a:ea typeface="Calibri" panose="020F0502020204030204" pitchFamily="34" charset="0"/>
                <a:cs typeface="Times New Roman" panose="02020603050405020304" pitchFamily="18" charset="0"/>
              </a:rPr>
              <a:t>quá</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cũng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không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tốt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khi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có</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nhiều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người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dùng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như</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thế</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sẽ</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làm</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cho</a:t>
            </a:r>
            <a:r>
              <a:rPr lang="en-US" dirty="0">
                <a:latin typeface="Times New Roman" panose="02020603050405020304" pitchFamily="18" charset="0"/>
                <a:ea typeface="Calibri" panose="020F0502020204030204" pitchFamily="34" charset="0"/>
                <a:cs typeface="Times New Roman" panose="02020603050405020304" pitchFamily="18" charset="0"/>
              </a:rPr>
              <a:t> server </a:t>
            </a:r>
            <a:r>
              <a:rPr lang="en-US" dirty="0" err="1">
                <a:latin typeface="Times New Roman" panose="02020603050405020304" pitchFamily="18" charset="0"/>
                <a:ea typeface="Calibri" panose="020F0502020204030204" pitchFamily="34" charset="0"/>
                <a:cs typeface="Times New Roman" panose="02020603050405020304" pitchFamily="18" charset="0"/>
              </a:rPr>
              <a:t>nhận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được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quá</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nhiều</a:t>
            </a:r>
            <a:r>
              <a:rPr lang="en-US" dirty="0">
                <a:latin typeface="Times New Roman" panose="02020603050405020304" pitchFamily="18" charset="0"/>
                <a:ea typeface="Calibri" panose="020F0502020204030204" pitchFamily="34" charset="0"/>
                <a:cs typeface="Times New Roman" panose="02020603050405020304" pitchFamily="18" charset="0"/>
              </a:rPr>
              <a:t> request </a:t>
            </a:r>
            <a:r>
              <a:rPr lang="en-US" dirty="0" err="1">
                <a:latin typeface="Times New Roman" panose="02020603050405020304" pitchFamily="18" charset="0"/>
                <a:ea typeface="Calibri" panose="020F0502020204030204" pitchFamily="34" charset="0"/>
                <a:cs typeface="Times New Roman" panose="02020603050405020304" pitchFamily="18" charset="0"/>
              </a:rPr>
              <a:t>có</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thể</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gây</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chết</a:t>
            </a:r>
            <a:r>
              <a:rPr lang="en-US" dirty="0">
                <a:latin typeface="Times New Roman" panose="02020603050405020304" pitchFamily="18" charset="0"/>
                <a:ea typeface="Calibri" panose="020F0502020204030204" pitchFamily="34" charset="0"/>
                <a:cs typeface="Times New Roman" panose="02020603050405020304" pitchFamily="18" charset="0"/>
              </a:rPr>
              <a:t> server. Ta </a:t>
            </a:r>
            <a:r>
              <a:rPr lang="en-US" dirty="0" err="1">
                <a:latin typeface="Times New Roman" panose="02020603050405020304" pitchFamily="18" charset="0"/>
                <a:ea typeface="Calibri" panose="020F0502020204030204" pitchFamily="34" charset="0"/>
                <a:cs typeface="Times New Roman" panose="02020603050405020304" pitchFamily="18" charset="0"/>
              </a:rPr>
              <a:t>nên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sử</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dụng</a:t>
            </a:r>
            <a:r>
              <a:rPr lang="en-US" dirty="0">
                <a:latin typeface="Times New Roman" panose="02020603050405020304" pitchFamily="18" charset="0"/>
                <a:ea typeface="Calibri" panose="020F0502020204030204" pitchFamily="34" charset="0"/>
                <a:cs typeface="Times New Roman" panose="02020603050405020304" pitchFamily="18" charset="0"/>
              </a:rPr>
              <a:t> ở </a:t>
            </a:r>
            <a:r>
              <a:rPr lang="en-US" dirty="0" err="1">
                <a:latin typeface="Times New Roman" panose="02020603050405020304" pitchFamily="18" charset="0"/>
                <a:ea typeface="Calibri" panose="020F0502020204030204" pitchFamily="34" charset="0"/>
                <a:cs typeface="Times New Roman" panose="02020603050405020304" pitchFamily="18" charset="0"/>
              </a:rPr>
              <a:t>những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chức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năng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nhỏ</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như</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là</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ví</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dụ</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trên</a:t>
            </a:r>
            <a:r>
              <a:rPr lang="en-US" dirty="0">
                <a:latin typeface="Times New Roman" panose="02020603050405020304" pitchFamily="18" charset="0"/>
                <a:ea typeface="Calibri" panose="020F0502020204030204" pitchFamily="34" charset="0"/>
                <a:cs typeface="Times New Roman" panose="02020603050405020304" pitchFamily="18" charset="0"/>
              </a:rPr>
              <a:t>, vote </a:t>
            </a:r>
            <a:r>
              <a:rPr lang="en-US" dirty="0" err="1">
                <a:latin typeface="Times New Roman" panose="02020603050405020304" pitchFamily="18" charset="0"/>
                <a:ea typeface="Calibri" panose="020F0502020204030204" pitchFamily="34" charset="0"/>
                <a:cs typeface="Times New Roman" panose="02020603050405020304" pitchFamily="18" charset="0"/>
              </a:rPr>
              <a:t>bài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viết</a:t>
            </a:r>
            <a:r>
              <a:rPr lang="en-US" dirty="0">
                <a:latin typeface="Times New Roman" panose="02020603050405020304" pitchFamily="18" charset="0"/>
                <a:ea typeface="Calibri" panose="020F0502020204030204" pitchFamily="34" charset="0"/>
                <a:cs typeface="Times New Roman" panose="02020603050405020304" pitchFamily="18" charset="0"/>
              </a:rPr>
              <a:t>, comment, rate,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38"/>
          <p:cNvSpPr txBox="1">
            <a:spLocks noGrp="1"/>
          </p:cNvSpPr>
          <p:nvPr>
            <p:ph type="ctrTitle"/>
          </p:nvPr>
        </p:nvSpPr>
        <p:spPr>
          <a:xfrm>
            <a:off x="2626350" y="1888150"/>
            <a:ext cx="38913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a:t>
            </a:r>
            <a:br>
              <a:rPr lang="en"/>
            </a:br>
            <a:r>
              <a:rPr lang="en"/>
              <a:t>EXTRA RESOURCES</a:t>
            </a:r>
            <a:endParaRPr/>
          </a:p>
        </p:txBody>
      </p:sp>
      <p:sp>
        <p:nvSpPr>
          <p:cNvPr id="520" name="Google Shape;520;p38"/>
          <p:cNvSpPr txBox="1">
            <a:spLocks noGrp="1"/>
          </p:cNvSpPr>
          <p:nvPr>
            <p:ph type="subTitle" idx="1"/>
          </p:nvPr>
        </p:nvSpPr>
        <p:spPr>
          <a:xfrm>
            <a:off x="2626350" y="3144854"/>
            <a:ext cx="38913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For Business Plans, Marketing Plans, Project Proposals, Lessons, etc</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AEBF4"/>
        </a:solidFill>
        <a:effectLst/>
      </p:bgPr>
    </p:bg>
    <p:spTree>
      <p:nvGrpSpPr>
        <p:cNvPr id="1" name="Shape 524"/>
        <p:cNvGrpSpPr/>
        <p:nvPr/>
      </p:nvGrpSpPr>
      <p:grpSpPr>
        <a:xfrm>
          <a:off x="0" y="0"/>
          <a:ext cx="0" cy="0"/>
          <a:chOff x="0" y="0"/>
          <a:chExt cx="0" cy="0"/>
        </a:xfrm>
      </p:grpSpPr>
      <p:sp>
        <p:nvSpPr>
          <p:cNvPr id="525" name="Google Shape;525;p39"/>
          <p:cNvSpPr txBox="1">
            <a:spLocks noGrp="1"/>
          </p:cNvSpPr>
          <p:nvPr>
            <p:ph type="title" idx="4294967295"/>
          </p:nvPr>
        </p:nvSpPr>
        <p:spPr>
          <a:xfrm>
            <a:off x="457200" y="586975"/>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TIMELINE</a:t>
            </a:r>
            <a:endParaRPr/>
          </a:p>
        </p:txBody>
      </p:sp>
      <p:sp>
        <p:nvSpPr>
          <p:cNvPr id="526" name="Google Shape;526;p39"/>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33</a:t>
            </a:fld>
            <a:endParaRPr/>
          </a:p>
        </p:txBody>
      </p:sp>
      <p:sp>
        <p:nvSpPr>
          <p:cNvPr id="527" name="Google Shape;527;p39"/>
          <p:cNvSpPr/>
          <p:nvPr/>
        </p:nvSpPr>
        <p:spPr>
          <a:xfrm>
            <a:off x="7584709" y="2679750"/>
            <a:ext cx="8067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DEC</a:t>
            </a:r>
            <a:endParaRPr sz="1000">
              <a:solidFill>
                <a:schemeClr val="lt1"/>
              </a:solidFill>
              <a:latin typeface="Barlow"/>
              <a:ea typeface="Barlow"/>
              <a:cs typeface="Barlow"/>
              <a:sym typeface="Barlow"/>
            </a:endParaRPr>
          </a:p>
        </p:txBody>
      </p:sp>
      <p:sp>
        <p:nvSpPr>
          <p:cNvPr id="528" name="Google Shape;528;p39"/>
          <p:cNvSpPr/>
          <p:nvPr/>
        </p:nvSpPr>
        <p:spPr>
          <a:xfrm>
            <a:off x="6937468" y="2679750"/>
            <a:ext cx="8067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NOV</a:t>
            </a:r>
            <a:endParaRPr sz="1000">
              <a:solidFill>
                <a:schemeClr val="lt1"/>
              </a:solidFill>
              <a:latin typeface="Barlow"/>
              <a:ea typeface="Barlow"/>
              <a:cs typeface="Barlow"/>
              <a:sym typeface="Barlow"/>
            </a:endParaRPr>
          </a:p>
        </p:txBody>
      </p:sp>
      <p:sp>
        <p:nvSpPr>
          <p:cNvPr id="529" name="Google Shape;529;p39"/>
          <p:cNvSpPr/>
          <p:nvPr/>
        </p:nvSpPr>
        <p:spPr>
          <a:xfrm>
            <a:off x="6290227" y="2679750"/>
            <a:ext cx="8067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OCT</a:t>
            </a:r>
            <a:endParaRPr sz="1000">
              <a:solidFill>
                <a:schemeClr val="lt1"/>
              </a:solidFill>
              <a:latin typeface="Barlow"/>
              <a:ea typeface="Barlow"/>
              <a:cs typeface="Barlow"/>
              <a:sym typeface="Barlow"/>
            </a:endParaRPr>
          </a:p>
        </p:txBody>
      </p:sp>
      <p:sp>
        <p:nvSpPr>
          <p:cNvPr id="530" name="Google Shape;530;p39"/>
          <p:cNvSpPr/>
          <p:nvPr/>
        </p:nvSpPr>
        <p:spPr>
          <a:xfrm>
            <a:off x="5642985" y="2679750"/>
            <a:ext cx="8067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SEP</a:t>
            </a:r>
            <a:endParaRPr sz="1000">
              <a:solidFill>
                <a:schemeClr val="lt1"/>
              </a:solidFill>
              <a:latin typeface="Barlow"/>
              <a:ea typeface="Barlow"/>
              <a:cs typeface="Barlow"/>
              <a:sym typeface="Barlow"/>
            </a:endParaRPr>
          </a:p>
        </p:txBody>
      </p:sp>
      <p:sp>
        <p:nvSpPr>
          <p:cNvPr id="531" name="Google Shape;531;p39"/>
          <p:cNvSpPr/>
          <p:nvPr/>
        </p:nvSpPr>
        <p:spPr>
          <a:xfrm>
            <a:off x="4995744" y="2679750"/>
            <a:ext cx="8067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AUG</a:t>
            </a:r>
            <a:endParaRPr sz="1000">
              <a:solidFill>
                <a:schemeClr val="lt1"/>
              </a:solidFill>
              <a:latin typeface="Barlow"/>
              <a:ea typeface="Barlow"/>
              <a:cs typeface="Barlow"/>
              <a:sym typeface="Barlow"/>
            </a:endParaRPr>
          </a:p>
        </p:txBody>
      </p:sp>
      <p:sp>
        <p:nvSpPr>
          <p:cNvPr id="532" name="Google Shape;532;p39"/>
          <p:cNvSpPr/>
          <p:nvPr/>
        </p:nvSpPr>
        <p:spPr>
          <a:xfrm>
            <a:off x="4348503" y="2679750"/>
            <a:ext cx="8067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JUL</a:t>
            </a:r>
            <a:endParaRPr sz="1000">
              <a:solidFill>
                <a:schemeClr val="lt1"/>
              </a:solidFill>
              <a:latin typeface="Barlow"/>
              <a:ea typeface="Barlow"/>
              <a:cs typeface="Barlow"/>
              <a:sym typeface="Barlow"/>
            </a:endParaRPr>
          </a:p>
        </p:txBody>
      </p:sp>
      <p:sp>
        <p:nvSpPr>
          <p:cNvPr id="533" name="Google Shape;533;p39"/>
          <p:cNvSpPr/>
          <p:nvPr/>
        </p:nvSpPr>
        <p:spPr>
          <a:xfrm>
            <a:off x="3701262" y="2679750"/>
            <a:ext cx="8067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JUN</a:t>
            </a:r>
            <a:endParaRPr sz="1000">
              <a:solidFill>
                <a:schemeClr val="lt1"/>
              </a:solidFill>
              <a:latin typeface="Barlow"/>
              <a:ea typeface="Barlow"/>
              <a:cs typeface="Barlow"/>
              <a:sym typeface="Barlow"/>
            </a:endParaRPr>
          </a:p>
        </p:txBody>
      </p:sp>
      <p:sp>
        <p:nvSpPr>
          <p:cNvPr id="534" name="Google Shape;534;p39"/>
          <p:cNvSpPr/>
          <p:nvPr/>
        </p:nvSpPr>
        <p:spPr>
          <a:xfrm>
            <a:off x="3054020" y="2679750"/>
            <a:ext cx="8067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MAY</a:t>
            </a:r>
            <a:endParaRPr sz="1000">
              <a:solidFill>
                <a:schemeClr val="lt1"/>
              </a:solidFill>
              <a:latin typeface="Barlow"/>
              <a:ea typeface="Barlow"/>
              <a:cs typeface="Barlow"/>
              <a:sym typeface="Barlow"/>
            </a:endParaRPr>
          </a:p>
        </p:txBody>
      </p:sp>
      <p:sp>
        <p:nvSpPr>
          <p:cNvPr id="535" name="Google Shape;535;p39"/>
          <p:cNvSpPr/>
          <p:nvPr/>
        </p:nvSpPr>
        <p:spPr>
          <a:xfrm>
            <a:off x="2406779" y="2679750"/>
            <a:ext cx="8067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APR</a:t>
            </a:r>
            <a:endParaRPr sz="1000">
              <a:solidFill>
                <a:schemeClr val="lt1"/>
              </a:solidFill>
              <a:latin typeface="Barlow"/>
              <a:ea typeface="Barlow"/>
              <a:cs typeface="Barlow"/>
              <a:sym typeface="Barlow"/>
            </a:endParaRPr>
          </a:p>
        </p:txBody>
      </p:sp>
      <p:sp>
        <p:nvSpPr>
          <p:cNvPr id="536" name="Google Shape;536;p39"/>
          <p:cNvSpPr/>
          <p:nvPr/>
        </p:nvSpPr>
        <p:spPr>
          <a:xfrm>
            <a:off x="1759538" y="2679750"/>
            <a:ext cx="8067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Barlow"/>
                <a:ea typeface="Barlow"/>
                <a:cs typeface="Barlow"/>
                <a:sym typeface="Barlow"/>
              </a:rPr>
              <a:t>MAR</a:t>
            </a:r>
            <a:endParaRPr sz="1000" dirty="0">
              <a:solidFill>
                <a:schemeClr val="lt1"/>
              </a:solidFill>
              <a:latin typeface="Barlow"/>
              <a:ea typeface="Barlow"/>
              <a:cs typeface="Barlow"/>
              <a:sym typeface="Barlow"/>
            </a:endParaRPr>
          </a:p>
        </p:txBody>
      </p:sp>
      <p:sp>
        <p:nvSpPr>
          <p:cNvPr id="537" name="Google Shape;537;p39"/>
          <p:cNvSpPr/>
          <p:nvPr/>
        </p:nvSpPr>
        <p:spPr>
          <a:xfrm>
            <a:off x="1112297" y="2679750"/>
            <a:ext cx="8067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Barlow"/>
                <a:ea typeface="Barlow"/>
                <a:cs typeface="Barlow"/>
                <a:sym typeface="Barlow"/>
              </a:rPr>
              <a:t>FEB</a:t>
            </a:r>
            <a:endParaRPr sz="1000" dirty="0">
              <a:solidFill>
                <a:schemeClr val="lt1"/>
              </a:solidFill>
              <a:latin typeface="Barlow"/>
              <a:ea typeface="Barlow"/>
              <a:cs typeface="Barlow"/>
              <a:sym typeface="Barlow"/>
            </a:endParaRPr>
          </a:p>
        </p:txBody>
      </p:sp>
      <p:sp>
        <p:nvSpPr>
          <p:cNvPr id="538" name="Google Shape;538;p39"/>
          <p:cNvSpPr/>
          <p:nvPr/>
        </p:nvSpPr>
        <p:spPr>
          <a:xfrm>
            <a:off x="465055" y="2679750"/>
            <a:ext cx="8067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Barlow"/>
                <a:ea typeface="Barlow"/>
                <a:cs typeface="Barlow"/>
                <a:sym typeface="Barlow"/>
              </a:rPr>
              <a:t>JAN</a:t>
            </a:r>
            <a:endParaRPr sz="1000">
              <a:solidFill>
                <a:schemeClr val="lt1"/>
              </a:solidFill>
              <a:latin typeface="Barlow"/>
              <a:ea typeface="Barlow"/>
              <a:cs typeface="Barlow"/>
              <a:sym typeface="Barlow"/>
            </a:endParaRPr>
          </a:p>
        </p:txBody>
      </p:sp>
      <p:sp>
        <p:nvSpPr>
          <p:cNvPr id="539" name="Google Shape;539;p39"/>
          <p:cNvSpPr/>
          <p:nvPr/>
        </p:nvSpPr>
        <p:spPr>
          <a:xfrm>
            <a:off x="0" y="2679750"/>
            <a:ext cx="6246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540" name="Google Shape;540;p39"/>
          <p:cNvCxnSpPr/>
          <p:nvPr/>
        </p:nvCxnSpPr>
        <p:spPr>
          <a:xfrm rot="10800000">
            <a:off x="753962" y="2205731"/>
            <a:ext cx="0" cy="498600"/>
          </a:xfrm>
          <a:prstGeom prst="straightConnector1">
            <a:avLst/>
          </a:prstGeom>
          <a:noFill/>
          <a:ln w="9525" cap="flat" cmpd="sng">
            <a:solidFill>
              <a:schemeClr val="lt2"/>
            </a:solidFill>
            <a:prstDash val="solid"/>
            <a:round/>
            <a:headEnd type="oval" w="med" len="med"/>
            <a:tailEnd type="oval" w="med" len="med"/>
          </a:ln>
        </p:spPr>
      </p:cxnSp>
      <p:sp>
        <p:nvSpPr>
          <p:cNvPr id="541" name="Google Shape;541;p39"/>
          <p:cNvSpPr txBox="1"/>
          <p:nvPr/>
        </p:nvSpPr>
        <p:spPr>
          <a:xfrm>
            <a:off x="713738" y="1651000"/>
            <a:ext cx="12252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Barlow"/>
                <a:ea typeface="Barlow"/>
                <a:cs typeface="Barlow"/>
                <a:sym typeface="Barlow"/>
              </a:rPr>
              <a:t>Blue is the colour of the clear sky and the deep sea</a:t>
            </a:r>
            <a:endParaRPr sz="900">
              <a:solidFill>
                <a:schemeClr val="dk2"/>
              </a:solidFill>
              <a:latin typeface="Barlow"/>
              <a:ea typeface="Barlow"/>
              <a:cs typeface="Barlow"/>
              <a:sym typeface="Barlow"/>
            </a:endParaRPr>
          </a:p>
        </p:txBody>
      </p:sp>
      <p:cxnSp>
        <p:nvCxnSpPr>
          <p:cNvPr id="542" name="Google Shape;542;p39"/>
          <p:cNvCxnSpPr/>
          <p:nvPr/>
        </p:nvCxnSpPr>
        <p:spPr>
          <a:xfrm rot="10800000">
            <a:off x="2049491" y="2205731"/>
            <a:ext cx="0" cy="498600"/>
          </a:xfrm>
          <a:prstGeom prst="straightConnector1">
            <a:avLst/>
          </a:prstGeom>
          <a:noFill/>
          <a:ln w="9525" cap="flat" cmpd="sng">
            <a:solidFill>
              <a:schemeClr val="lt2"/>
            </a:solidFill>
            <a:prstDash val="solid"/>
            <a:round/>
            <a:headEnd type="oval" w="med" len="med"/>
            <a:tailEnd type="oval" w="med" len="med"/>
          </a:ln>
        </p:spPr>
      </p:cxnSp>
      <p:sp>
        <p:nvSpPr>
          <p:cNvPr id="543" name="Google Shape;543;p39"/>
          <p:cNvSpPr txBox="1"/>
          <p:nvPr/>
        </p:nvSpPr>
        <p:spPr>
          <a:xfrm>
            <a:off x="2010744" y="1651000"/>
            <a:ext cx="12252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Barlow"/>
                <a:ea typeface="Barlow"/>
                <a:cs typeface="Barlow"/>
                <a:sym typeface="Barlow"/>
              </a:rPr>
              <a:t>Red is the colour of danger and courage</a:t>
            </a:r>
            <a:endParaRPr sz="900">
              <a:solidFill>
                <a:schemeClr val="dk2"/>
              </a:solidFill>
              <a:latin typeface="Barlow"/>
              <a:ea typeface="Barlow"/>
              <a:cs typeface="Barlow"/>
              <a:sym typeface="Barlow"/>
            </a:endParaRPr>
          </a:p>
        </p:txBody>
      </p:sp>
      <p:cxnSp>
        <p:nvCxnSpPr>
          <p:cNvPr id="544" name="Google Shape;544;p39"/>
          <p:cNvCxnSpPr/>
          <p:nvPr/>
        </p:nvCxnSpPr>
        <p:spPr>
          <a:xfrm rot="10800000">
            <a:off x="3345019" y="2205731"/>
            <a:ext cx="0" cy="498600"/>
          </a:xfrm>
          <a:prstGeom prst="straightConnector1">
            <a:avLst/>
          </a:prstGeom>
          <a:noFill/>
          <a:ln w="9525" cap="flat" cmpd="sng">
            <a:solidFill>
              <a:schemeClr val="lt2"/>
            </a:solidFill>
            <a:prstDash val="solid"/>
            <a:round/>
            <a:headEnd type="oval" w="med" len="med"/>
            <a:tailEnd type="oval" w="med" len="med"/>
          </a:ln>
        </p:spPr>
      </p:cxnSp>
      <p:sp>
        <p:nvSpPr>
          <p:cNvPr id="545" name="Google Shape;545;p39"/>
          <p:cNvSpPr txBox="1"/>
          <p:nvPr/>
        </p:nvSpPr>
        <p:spPr>
          <a:xfrm>
            <a:off x="3307750" y="1651000"/>
            <a:ext cx="12252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Barlow"/>
                <a:ea typeface="Barlow"/>
                <a:cs typeface="Barlow"/>
                <a:sym typeface="Barlow"/>
              </a:rPr>
              <a:t>Black is the color of ebony and of outer space</a:t>
            </a:r>
            <a:endParaRPr sz="900">
              <a:solidFill>
                <a:schemeClr val="dk2"/>
              </a:solidFill>
              <a:latin typeface="Barlow"/>
              <a:ea typeface="Barlow"/>
              <a:cs typeface="Barlow"/>
              <a:sym typeface="Barlow"/>
            </a:endParaRPr>
          </a:p>
        </p:txBody>
      </p:sp>
      <p:cxnSp>
        <p:nvCxnSpPr>
          <p:cNvPr id="546" name="Google Shape;546;p39"/>
          <p:cNvCxnSpPr/>
          <p:nvPr/>
        </p:nvCxnSpPr>
        <p:spPr>
          <a:xfrm rot="10800000">
            <a:off x="4640548" y="2205731"/>
            <a:ext cx="0" cy="498600"/>
          </a:xfrm>
          <a:prstGeom prst="straightConnector1">
            <a:avLst/>
          </a:prstGeom>
          <a:noFill/>
          <a:ln w="9525" cap="flat" cmpd="sng">
            <a:solidFill>
              <a:schemeClr val="lt2"/>
            </a:solidFill>
            <a:prstDash val="solid"/>
            <a:round/>
            <a:headEnd type="oval" w="med" len="med"/>
            <a:tailEnd type="oval" w="med" len="med"/>
          </a:ln>
        </p:spPr>
      </p:cxnSp>
      <p:sp>
        <p:nvSpPr>
          <p:cNvPr id="547" name="Google Shape;547;p39"/>
          <p:cNvSpPr txBox="1"/>
          <p:nvPr/>
        </p:nvSpPr>
        <p:spPr>
          <a:xfrm>
            <a:off x="4604756" y="1651000"/>
            <a:ext cx="12252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Barlow"/>
                <a:ea typeface="Barlow"/>
                <a:cs typeface="Barlow"/>
                <a:sym typeface="Barlow"/>
              </a:rPr>
              <a:t>Yellow is the color of gold, butter and ripe lemons</a:t>
            </a:r>
            <a:endParaRPr sz="900">
              <a:solidFill>
                <a:schemeClr val="dk2"/>
              </a:solidFill>
              <a:latin typeface="Barlow"/>
              <a:ea typeface="Barlow"/>
              <a:cs typeface="Barlow"/>
              <a:sym typeface="Barlow"/>
            </a:endParaRPr>
          </a:p>
        </p:txBody>
      </p:sp>
      <p:cxnSp>
        <p:nvCxnSpPr>
          <p:cNvPr id="548" name="Google Shape;548;p39"/>
          <p:cNvCxnSpPr/>
          <p:nvPr/>
        </p:nvCxnSpPr>
        <p:spPr>
          <a:xfrm rot="10800000">
            <a:off x="5936076" y="2205731"/>
            <a:ext cx="0" cy="498600"/>
          </a:xfrm>
          <a:prstGeom prst="straightConnector1">
            <a:avLst/>
          </a:prstGeom>
          <a:noFill/>
          <a:ln w="9525" cap="flat" cmpd="sng">
            <a:solidFill>
              <a:schemeClr val="lt2"/>
            </a:solidFill>
            <a:prstDash val="solid"/>
            <a:round/>
            <a:headEnd type="oval" w="med" len="med"/>
            <a:tailEnd type="oval" w="med" len="med"/>
          </a:ln>
        </p:spPr>
      </p:cxnSp>
      <p:sp>
        <p:nvSpPr>
          <p:cNvPr id="549" name="Google Shape;549;p39"/>
          <p:cNvSpPr txBox="1"/>
          <p:nvPr/>
        </p:nvSpPr>
        <p:spPr>
          <a:xfrm>
            <a:off x="5901762" y="1651000"/>
            <a:ext cx="12252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Barlow"/>
                <a:ea typeface="Barlow"/>
                <a:cs typeface="Barlow"/>
                <a:sym typeface="Barlow"/>
              </a:rPr>
              <a:t>White is the color of milk and fresh snow</a:t>
            </a:r>
            <a:endParaRPr sz="900">
              <a:solidFill>
                <a:schemeClr val="dk2"/>
              </a:solidFill>
              <a:latin typeface="Barlow"/>
              <a:ea typeface="Barlow"/>
              <a:cs typeface="Barlow"/>
              <a:sym typeface="Barlow"/>
            </a:endParaRPr>
          </a:p>
        </p:txBody>
      </p:sp>
      <p:cxnSp>
        <p:nvCxnSpPr>
          <p:cNvPr id="550" name="Google Shape;550;p39"/>
          <p:cNvCxnSpPr/>
          <p:nvPr/>
        </p:nvCxnSpPr>
        <p:spPr>
          <a:xfrm rot="10800000">
            <a:off x="7231605" y="2205731"/>
            <a:ext cx="0" cy="498600"/>
          </a:xfrm>
          <a:prstGeom prst="straightConnector1">
            <a:avLst/>
          </a:prstGeom>
          <a:noFill/>
          <a:ln w="9525" cap="flat" cmpd="sng">
            <a:solidFill>
              <a:schemeClr val="lt2"/>
            </a:solidFill>
            <a:prstDash val="solid"/>
            <a:round/>
            <a:headEnd type="oval" w="med" len="med"/>
            <a:tailEnd type="oval" w="med" len="med"/>
          </a:ln>
        </p:spPr>
      </p:cxnSp>
      <p:sp>
        <p:nvSpPr>
          <p:cNvPr id="551" name="Google Shape;551;p39"/>
          <p:cNvSpPr txBox="1"/>
          <p:nvPr/>
        </p:nvSpPr>
        <p:spPr>
          <a:xfrm>
            <a:off x="7198768" y="1651000"/>
            <a:ext cx="12252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Barlow"/>
                <a:ea typeface="Barlow"/>
                <a:cs typeface="Barlow"/>
                <a:sym typeface="Barlow"/>
              </a:rPr>
              <a:t>Blue is the colour of the clear sky and the deep sea</a:t>
            </a:r>
            <a:endParaRPr sz="900">
              <a:solidFill>
                <a:schemeClr val="dk2"/>
              </a:solidFill>
              <a:latin typeface="Barlow"/>
              <a:ea typeface="Barlow"/>
              <a:cs typeface="Barlow"/>
              <a:sym typeface="Barlow"/>
            </a:endParaRPr>
          </a:p>
        </p:txBody>
      </p:sp>
      <p:cxnSp>
        <p:nvCxnSpPr>
          <p:cNvPr id="552" name="Google Shape;552;p39"/>
          <p:cNvCxnSpPr/>
          <p:nvPr/>
        </p:nvCxnSpPr>
        <p:spPr>
          <a:xfrm rot="10800000">
            <a:off x="1411676" y="3048769"/>
            <a:ext cx="0" cy="498600"/>
          </a:xfrm>
          <a:prstGeom prst="straightConnector1">
            <a:avLst/>
          </a:prstGeom>
          <a:noFill/>
          <a:ln w="9525" cap="flat" cmpd="sng">
            <a:solidFill>
              <a:schemeClr val="lt2"/>
            </a:solidFill>
            <a:prstDash val="solid"/>
            <a:round/>
            <a:headEnd type="oval" w="med" len="med"/>
            <a:tailEnd type="oval" w="med" len="med"/>
          </a:ln>
        </p:spPr>
      </p:cxnSp>
      <p:sp>
        <p:nvSpPr>
          <p:cNvPr id="553" name="Google Shape;553;p39"/>
          <p:cNvSpPr txBox="1"/>
          <p:nvPr/>
        </p:nvSpPr>
        <p:spPr>
          <a:xfrm>
            <a:off x="1342901" y="3571950"/>
            <a:ext cx="12252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Barlow"/>
                <a:ea typeface="Barlow"/>
                <a:cs typeface="Barlow"/>
                <a:sym typeface="Barlow"/>
              </a:rPr>
              <a:t>Yellow is the color of gold, butter and ripe lemons</a:t>
            </a:r>
            <a:endParaRPr sz="900">
              <a:solidFill>
                <a:schemeClr val="dk2"/>
              </a:solidFill>
              <a:latin typeface="Barlow"/>
              <a:ea typeface="Barlow"/>
              <a:cs typeface="Barlow"/>
              <a:sym typeface="Barlow"/>
            </a:endParaRPr>
          </a:p>
        </p:txBody>
      </p:sp>
      <p:cxnSp>
        <p:nvCxnSpPr>
          <p:cNvPr id="554" name="Google Shape;554;p39"/>
          <p:cNvCxnSpPr/>
          <p:nvPr/>
        </p:nvCxnSpPr>
        <p:spPr>
          <a:xfrm rot="10800000">
            <a:off x="2707204" y="3048769"/>
            <a:ext cx="0" cy="498600"/>
          </a:xfrm>
          <a:prstGeom prst="straightConnector1">
            <a:avLst/>
          </a:prstGeom>
          <a:noFill/>
          <a:ln w="9525" cap="flat" cmpd="sng">
            <a:solidFill>
              <a:schemeClr val="lt2"/>
            </a:solidFill>
            <a:prstDash val="solid"/>
            <a:round/>
            <a:headEnd type="oval" w="med" len="med"/>
            <a:tailEnd type="oval" w="med" len="med"/>
          </a:ln>
        </p:spPr>
      </p:cxnSp>
      <p:sp>
        <p:nvSpPr>
          <p:cNvPr id="555" name="Google Shape;555;p39"/>
          <p:cNvSpPr txBox="1"/>
          <p:nvPr/>
        </p:nvSpPr>
        <p:spPr>
          <a:xfrm>
            <a:off x="2647412" y="3571950"/>
            <a:ext cx="12252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Barlow"/>
                <a:ea typeface="Barlow"/>
                <a:cs typeface="Barlow"/>
                <a:sym typeface="Barlow"/>
              </a:rPr>
              <a:t>White is the color of milk and fresh snow</a:t>
            </a:r>
            <a:endParaRPr sz="900">
              <a:solidFill>
                <a:schemeClr val="dk2"/>
              </a:solidFill>
              <a:latin typeface="Barlow"/>
              <a:ea typeface="Barlow"/>
              <a:cs typeface="Barlow"/>
              <a:sym typeface="Barlow"/>
            </a:endParaRPr>
          </a:p>
        </p:txBody>
      </p:sp>
      <p:cxnSp>
        <p:nvCxnSpPr>
          <p:cNvPr id="556" name="Google Shape;556;p39"/>
          <p:cNvCxnSpPr/>
          <p:nvPr/>
        </p:nvCxnSpPr>
        <p:spPr>
          <a:xfrm rot="10800000">
            <a:off x="4002733" y="3048769"/>
            <a:ext cx="0" cy="498600"/>
          </a:xfrm>
          <a:prstGeom prst="straightConnector1">
            <a:avLst/>
          </a:prstGeom>
          <a:noFill/>
          <a:ln w="9525" cap="flat" cmpd="sng">
            <a:solidFill>
              <a:schemeClr val="lt2"/>
            </a:solidFill>
            <a:prstDash val="solid"/>
            <a:round/>
            <a:headEnd type="oval" w="med" len="med"/>
            <a:tailEnd type="oval" w="med" len="med"/>
          </a:ln>
        </p:spPr>
      </p:cxnSp>
      <p:sp>
        <p:nvSpPr>
          <p:cNvPr id="557" name="Google Shape;557;p39"/>
          <p:cNvSpPr txBox="1"/>
          <p:nvPr/>
        </p:nvSpPr>
        <p:spPr>
          <a:xfrm>
            <a:off x="3951924" y="3571950"/>
            <a:ext cx="12252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Barlow"/>
                <a:ea typeface="Barlow"/>
                <a:cs typeface="Barlow"/>
                <a:sym typeface="Barlow"/>
              </a:rPr>
              <a:t>Blue is the colour of the clear sky and the deep sea</a:t>
            </a:r>
            <a:endParaRPr sz="900">
              <a:solidFill>
                <a:schemeClr val="dk2"/>
              </a:solidFill>
              <a:latin typeface="Barlow"/>
              <a:ea typeface="Barlow"/>
              <a:cs typeface="Barlow"/>
              <a:sym typeface="Barlow"/>
            </a:endParaRPr>
          </a:p>
        </p:txBody>
      </p:sp>
      <p:cxnSp>
        <p:nvCxnSpPr>
          <p:cNvPr id="558" name="Google Shape;558;p39"/>
          <p:cNvCxnSpPr/>
          <p:nvPr/>
        </p:nvCxnSpPr>
        <p:spPr>
          <a:xfrm rot="10800000">
            <a:off x="5298261" y="3048769"/>
            <a:ext cx="0" cy="498600"/>
          </a:xfrm>
          <a:prstGeom prst="straightConnector1">
            <a:avLst/>
          </a:prstGeom>
          <a:noFill/>
          <a:ln w="9525" cap="flat" cmpd="sng">
            <a:solidFill>
              <a:schemeClr val="lt2"/>
            </a:solidFill>
            <a:prstDash val="solid"/>
            <a:round/>
            <a:headEnd type="oval" w="med" len="med"/>
            <a:tailEnd type="oval" w="med" len="med"/>
          </a:ln>
        </p:spPr>
      </p:cxnSp>
      <p:sp>
        <p:nvSpPr>
          <p:cNvPr id="559" name="Google Shape;559;p39"/>
          <p:cNvSpPr txBox="1"/>
          <p:nvPr/>
        </p:nvSpPr>
        <p:spPr>
          <a:xfrm>
            <a:off x="5256435" y="3571950"/>
            <a:ext cx="12252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Barlow"/>
                <a:ea typeface="Barlow"/>
                <a:cs typeface="Barlow"/>
                <a:sym typeface="Barlow"/>
              </a:rPr>
              <a:t>Red is the colour of danger and courage</a:t>
            </a:r>
            <a:endParaRPr sz="900">
              <a:solidFill>
                <a:schemeClr val="dk2"/>
              </a:solidFill>
              <a:latin typeface="Barlow"/>
              <a:ea typeface="Barlow"/>
              <a:cs typeface="Barlow"/>
              <a:sym typeface="Barlow"/>
            </a:endParaRPr>
          </a:p>
        </p:txBody>
      </p:sp>
      <p:cxnSp>
        <p:nvCxnSpPr>
          <p:cNvPr id="560" name="Google Shape;560;p39"/>
          <p:cNvCxnSpPr/>
          <p:nvPr/>
        </p:nvCxnSpPr>
        <p:spPr>
          <a:xfrm rot="10800000">
            <a:off x="6593790" y="3048769"/>
            <a:ext cx="0" cy="498600"/>
          </a:xfrm>
          <a:prstGeom prst="straightConnector1">
            <a:avLst/>
          </a:prstGeom>
          <a:noFill/>
          <a:ln w="9525" cap="flat" cmpd="sng">
            <a:solidFill>
              <a:schemeClr val="lt2"/>
            </a:solidFill>
            <a:prstDash val="solid"/>
            <a:round/>
            <a:headEnd type="oval" w="med" len="med"/>
            <a:tailEnd type="oval" w="med" len="med"/>
          </a:ln>
        </p:spPr>
      </p:cxnSp>
      <p:sp>
        <p:nvSpPr>
          <p:cNvPr id="561" name="Google Shape;561;p39"/>
          <p:cNvSpPr txBox="1"/>
          <p:nvPr/>
        </p:nvSpPr>
        <p:spPr>
          <a:xfrm>
            <a:off x="6560946" y="3571950"/>
            <a:ext cx="12252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Barlow"/>
                <a:ea typeface="Barlow"/>
                <a:cs typeface="Barlow"/>
                <a:sym typeface="Barlow"/>
              </a:rPr>
              <a:t>Black is the color of ebony and of outer space</a:t>
            </a:r>
            <a:endParaRPr sz="900">
              <a:solidFill>
                <a:schemeClr val="dk2"/>
              </a:solidFill>
              <a:latin typeface="Barlow"/>
              <a:ea typeface="Barlow"/>
              <a:cs typeface="Barlow"/>
              <a:sym typeface="Barlow"/>
            </a:endParaRPr>
          </a:p>
        </p:txBody>
      </p:sp>
      <p:cxnSp>
        <p:nvCxnSpPr>
          <p:cNvPr id="562" name="Google Shape;562;p39"/>
          <p:cNvCxnSpPr/>
          <p:nvPr/>
        </p:nvCxnSpPr>
        <p:spPr>
          <a:xfrm rot="10800000">
            <a:off x="7889318" y="3048769"/>
            <a:ext cx="0" cy="498600"/>
          </a:xfrm>
          <a:prstGeom prst="straightConnector1">
            <a:avLst/>
          </a:prstGeom>
          <a:noFill/>
          <a:ln w="9525" cap="flat" cmpd="sng">
            <a:solidFill>
              <a:schemeClr val="lt2"/>
            </a:solidFill>
            <a:prstDash val="solid"/>
            <a:round/>
            <a:headEnd type="oval" w="med" len="med"/>
            <a:tailEnd type="oval" w="med" len="med"/>
          </a:ln>
        </p:spPr>
      </p:cxnSp>
      <p:sp>
        <p:nvSpPr>
          <p:cNvPr id="563" name="Google Shape;563;p39"/>
          <p:cNvSpPr txBox="1"/>
          <p:nvPr/>
        </p:nvSpPr>
        <p:spPr>
          <a:xfrm>
            <a:off x="7852265" y="3571950"/>
            <a:ext cx="10146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Barlow"/>
                <a:ea typeface="Barlow"/>
                <a:cs typeface="Barlow"/>
                <a:sym typeface="Barlow"/>
              </a:rPr>
              <a:t>Yellow is the color of gold, butter and ripe lemons</a:t>
            </a:r>
            <a:endParaRPr sz="900">
              <a:solidFill>
                <a:schemeClr val="dk2"/>
              </a:solidFill>
              <a:latin typeface="Barlow"/>
              <a:ea typeface="Barlow"/>
              <a:cs typeface="Barlow"/>
              <a:sym typeface="Barlow"/>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AEBF4"/>
        </a:solidFill>
        <a:effectLst/>
      </p:bgPr>
    </p:bg>
    <p:spTree>
      <p:nvGrpSpPr>
        <p:cNvPr id="1" name="Shape 567"/>
        <p:cNvGrpSpPr/>
        <p:nvPr/>
      </p:nvGrpSpPr>
      <p:grpSpPr>
        <a:xfrm>
          <a:off x="0" y="0"/>
          <a:ext cx="0" cy="0"/>
          <a:chOff x="0" y="0"/>
          <a:chExt cx="0" cy="0"/>
        </a:xfrm>
      </p:grpSpPr>
      <p:sp>
        <p:nvSpPr>
          <p:cNvPr id="568" name="Google Shape;568;p40"/>
          <p:cNvSpPr txBox="1">
            <a:spLocks noGrp="1"/>
          </p:cNvSpPr>
          <p:nvPr>
            <p:ph type="title" idx="4294967295"/>
          </p:nvPr>
        </p:nvSpPr>
        <p:spPr>
          <a:xfrm>
            <a:off x="457200" y="586975"/>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ROADMAP</a:t>
            </a:r>
            <a:endParaRPr/>
          </a:p>
        </p:txBody>
      </p:sp>
      <p:sp>
        <p:nvSpPr>
          <p:cNvPr id="569" name="Google Shape;569;p40"/>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34</a:t>
            </a:fld>
            <a:endParaRPr/>
          </a:p>
        </p:txBody>
      </p:sp>
      <p:sp>
        <p:nvSpPr>
          <p:cNvPr id="570" name="Google Shape;570;p40"/>
          <p:cNvSpPr/>
          <p:nvPr/>
        </p:nvSpPr>
        <p:spPr>
          <a:xfrm>
            <a:off x="0" y="24472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571;p40"/>
          <p:cNvSpPr/>
          <p:nvPr/>
        </p:nvSpPr>
        <p:spPr>
          <a:xfrm>
            <a:off x="0" y="24472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572" name="Google Shape;572;p40"/>
          <p:cNvGrpSpPr/>
          <p:nvPr/>
        </p:nvGrpSpPr>
        <p:grpSpPr>
          <a:xfrm>
            <a:off x="1786339" y="1779601"/>
            <a:ext cx="473400" cy="473400"/>
            <a:chOff x="1786339" y="1703401"/>
            <a:chExt cx="473400" cy="473400"/>
          </a:xfrm>
        </p:grpSpPr>
        <p:sp>
          <p:nvSpPr>
            <p:cNvPr id="573" name="Google Shape;573;p40"/>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574" name="Google Shape;574;p40"/>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Barlow"/>
                  <a:ea typeface="Barlow"/>
                  <a:cs typeface="Barlow"/>
                  <a:sym typeface="Barlow"/>
                </a:rPr>
                <a:t>1</a:t>
              </a:r>
              <a:endParaRPr sz="600">
                <a:solidFill>
                  <a:schemeClr val="dk2"/>
                </a:solidFill>
                <a:latin typeface="Barlow"/>
                <a:ea typeface="Barlow"/>
                <a:cs typeface="Barlow"/>
                <a:sym typeface="Barlow"/>
              </a:endParaRPr>
            </a:p>
          </p:txBody>
        </p:sp>
      </p:grpSp>
      <p:grpSp>
        <p:nvGrpSpPr>
          <p:cNvPr id="575" name="Google Shape;575;p40"/>
          <p:cNvGrpSpPr/>
          <p:nvPr/>
        </p:nvGrpSpPr>
        <p:grpSpPr>
          <a:xfrm>
            <a:off x="3814414" y="1779601"/>
            <a:ext cx="473400" cy="473400"/>
            <a:chOff x="3814414" y="1703401"/>
            <a:chExt cx="473400" cy="473400"/>
          </a:xfrm>
        </p:grpSpPr>
        <p:sp>
          <p:nvSpPr>
            <p:cNvPr id="576" name="Google Shape;576;p40"/>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577" name="Google Shape;577;p40"/>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Barlow"/>
                  <a:ea typeface="Barlow"/>
                  <a:cs typeface="Barlow"/>
                  <a:sym typeface="Barlow"/>
                </a:rPr>
                <a:t>3</a:t>
              </a:r>
              <a:endParaRPr sz="600">
                <a:solidFill>
                  <a:schemeClr val="dk2"/>
                </a:solidFill>
                <a:latin typeface="Barlow"/>
                <a:ea typeface="Barlow"/>
                <a:cs typeface="Barlow"/>
                <a:sym typeface="Barlow"/>
              </a:endParaRPr>
            </a:p>
          </p:txBody>
        </p:sp>
      </p:grpSp>
      <p:grpSp>
        <p:nvGrpSpPr>
          <p:cNvPr id="578" name="Google Shape;578;p40"/>
          <p:cNvGrpSpPr/>
          <p:nvPr/>
        </p:nvGrpSpPr>
        <p:grpSpPr>
          <a:xfrm>
            <a:off x="5842489" y="1779601"/>
            <a:ext cx="473400" cy="473400"/>
            <a:chOff x="5842489" y="1703401"/>
            <a:chExt cx="473400" cy="473400"/>
          </a:xfrm>
        </p:grpSpPr>
        <p:sp>
          <p:nvSpPr>
            <p:cNvPr id="579" name="Google Shape;579;p40"/>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580" name="Google Shape;580;p40"/>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Barlow"/>
                  <a:ea typeface="Barlow"/>
                  <a:cs typeface="Barlow"/>
                  <a:sym typeface="Barlow"/>
                </a:rPr>
                <a:t>5</a:t>
              </a:r>
              <a:endParaRPr sz="600">
                <a:solidFill>
                  <a:schemeClr val="dk2"/>
                </a:solidFill>
                <a:latin typeface="Barlow"/>
                <a:ea typeface="Barlow"/>
                <a:cs typeface="Barlow"/>
                <a:sym typeface="Barlow"/>
              </a:endParaRPr>
            </a:p>
          </p:txBody>
        </p:sp>
      </p:grpSp>
      <p:grpSp>
        <p:nvGrpSpPr>
          <p:cNvPr id="581" name="Google Shape;581;p40"/>
          <p:cNvGrpSpPr/>
          <p:nvPr/>
        </p:nvGrpSpPr>
        <p:grpSpPr>
          <a:xfrm>
            <a:off x="6880814" y="3652500"/>
            <a:ext cx="473400" cy="473400"/>
            <a:chOff x="6880814" y="3576300"/>
            <a:chExt cx="473400" cy="473400"/>
          </a:xfrm>
        </p:grpSpPr>
        <p:sp>
          <p:nvSpPr>
            <p:cNvPr id="582" name="Google Shape;582;p40"/>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583" name="Google Shape;583;p40"/>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Barlow"/>
                  <a:ea typeface="Barlow"/>
                  <a:cs typeface="Barlow"/>
                  <a:sym typeface="Barlow"/>
                </a:rPr>
                <a:t>6</a:t>
              </a:r>
              <a:endParaRPr sz="600">
                <a:solidFill>
                  <a:schemeClr val="dk2"/>
                </a:solidFill>
                <a:latin typeface="Barlow"/>
                <a:ea typeface="Barlow"/>
                <a:cs typeface="Barlow"/>
                <a:sym typeface="Barlow"/>
              </a:endParaRPr>
            </a:p>
          </p:txBody>
        </p:sp>
      </p:grpSp>
      <p:grpSp>
        <p:nvGrpSpPr>
          <p:cNvPr id="584" name="Google Shape;584;p40"/>
          <p:cNvGrpSpPr/>
          <p:nvPr/>
        </p:nvGrpSpPr>
        <p:grpSpPr>
          <a:xfrm>
            <a:off x="4852739" y="3652500"/>
            <a:ext cx="473400" cy="473400"/>
            <a:chOff x="4852739" y="3576300"/>
            <a:chExt cx="473400" cy="473400"/>
          </a:xfrm>
        </p:grpSpPr>
        <p:sp>
          <p:nvSpPr>
            <p:cNvPr id="585" name="Google Shape;585;p40"/>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586" name="Google Shape;586;p40"/>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Barlow"/>
                  <a:ea typeface="Barlow"/>
                  <a:cs typeface="Barlow"/>
                  <a:sym typeface="Barlow"/>
                </a:rPr>
                <a:t>4</a:t>
              </a:r>
              <a:endParaRPr sz="600">
                <a:solidFill>
                  <a:schemeClr val="dk2"/>
                </a:solidFill>
                <a:latin typeface="Barlow"/>
                <a:ea typeface="Barlow"/>
                <a:cs typeface="Barlow"/>
                <a:sym typeface="Barlow"/>
              </a:endParaRPr>
            </a:p>
          </p:txBody>
        </p:sp>
      </p:grpSp>
      <p:grpSp>
        <p:nvGrpSpPr>
          <p:cNvPr id="587" name="Google Shape;587;p40"/>
          <p:cNvGrpSpPr/>
          <p:nvPr/>
        </p:nvGrpSpPr>
        <p:grpSpPr>
          <a:xfrm>
            <a:off x="2824664" y="3652500"/>
            <a:ext cx="473400" cy="473400"/>
            <a:chOff x="2824664" y="3576300"/>
            <a:chExt cx="473400" cy="473400"/>
          </a:xfrm>
        </p:grpSpPr>
        <p:sp>
          <p:nvSpPr>
            <p:cNvPr id="588" name="Google Shape;588;p40"/>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589" name="Google Shape;589;p40"/>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Barlow"/>
                  <a:ea typeface="Barlow"/>
                  <a:cs typeface="Barlow"/>
                  <a:sym typeface="Barlow"/>
                </a:rPr>
                <a:t>2</a:t>
              </a:r>
              <a:endParaRPr sz="600">
                <a:solidFill>
                  <a:schemeClr val="dk2"/>
                </a:solidFill>
                <a:latin typeface="Barlow"/>
                <a:ea typeface="Barlow"/>
                <a:cs typeface="Barlow"/>
                <a:sym typeface="Barlow"/>
              </a:endParaRPr>
            </a:p>
          </p:txBody>
        </p:sp>
      </p:grpSp>
      <p:sp>
        <p:nvSpPr>
          <p:cNvPr id="590" name="Google Shape;590;p40"/>
          <p:cNvSpPr txBox="1"/>
          <p:nvPr/>
        </p:nvSpPr>
        <p:spPr>
          <a:xfrm>
            <a:off x="1379850" y="12323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Barlow"/>
                <a:ea typeface="Barlow"/>
                <a:cs typeface="Barlow"/>
                <a:sym typeface="Barlow"/>
              </a:rPr>
              <a:t>Blue is the colour of the clear sky and the deep sea</a:t>
            </a:r>
            <a:endParaRPr sz="900">
              <a:solidFill>
                <a:schemeClr val="dk2"/>
              </a:solidFill>
              <a:latin typeface="Barlow"/>
              <a:ea typeface="Barlow"/>
              <a:cs typeface="Barlow"/>
              <a:sym typeface="Barlow"/>
            </a:endParaRPr>
          </a:p>
        </p:txBody>
      </p:sp>
      <p:sp>
        <p:nvSpPr>
          <p:cNvPr id="591" name="Google Shape;591;p40"/>
          <p:cNvSpPr txBox="1"/>
          <p:nvPr/>
        </p:nvSpPr>
        <p:spPr>
          <a:xfrm>
            <a:off x="3377205" y="12323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Barlow"/>
                <a:ea typeface="Barlow"/>
                <a:cs typeface="Barlow"/>
                <a:sym typeface="Barlow"/>
              </a:rPr>
              <a:t>Red is the colour of danger and courage</a:t>
            </a:r>
            <a:endParaRPr sz="900">
              <a:solidFill>
                <a:schemeClr val="dk2"/>
              </a:solidFill>
              <a:latin typeface="Barlow"/>
              <a:ea typeface="Barlow"/>
              <a:cs typeface="Barlow"/>
              <a:sym typeface="Barlow"/>
            </a:endParaRPr>
          </a:p>
        </p:txBody>
      </p:sp>
      <p:sp>
        <p:nvSpPr>
          <p:cNvPr id="592" name="Google Shape;592;p40"/>
          <p:cNvSpPr txBox="1"/>
          <p:nvPr/>
        </p:nvSpPr>
        <p:spPr>
          <a:xfrm>
            <a:off x="5436010" y="12323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Barlow"/>
                <a:ea typeface="Barlow"/>
                <a:cs typeface="Barlow"/>
                <a:sym typeface="Barlow"/>
              </a:rPr>
              <a:t>Black is the color of ebony and of outer space</a:t>
            </a:r>
            <a:endParaRPr sz="900">
              <a:solidFill>
                <a:schemeClr val="dk2"/>
              </a:solidFill>
              <a:latin typeface="Barlow"/>
              <a:ea typeface="Barlow"/>
              <a:cs typeface="Barlow"/>
              <a:sym typeface="Barlow"/>
            </a:endParaRPr>
          </a:p>
        </p:txBody>
      </p:sp>
      <p:sp>
        <p:nvSpPr>
          <p:cNvPr id="593" name="Google Shape;593;p40"/>
          <p:cNvSpPr txBox="1"/>
          <p:nvPr/>
        </p:nvSpPr>
        <p:spPr>
          <a:xfrm>
            <a:off x="2418175" y="41398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Barlow"/>
                <a:ea typeface="Barlow"/>
                <a:cs typeface="Barlow"/>
                <a:sym typeface="Barlow"/>
              </a:rPr>
              <a:t>Yellow is the color of gold, butter and ripe lemons</a:t>
            </a:r>
            <a:endParaRPr sz="900">
              <a:solidFill>
                <a:schemeClr val="dk2"/>
              </a:solidFill>
              <a:latin typeface="Barlow"/>
              <a:ea typeface="Barlow"/>
              <a:cs typeface="Barlow"/>
              <a:sym typeface="Barlow"/>
            </a:endParaRPr>
          </a:p>
        </p:txBody>
      </p:sp>
      <p:sp>
        <p:nvSpPr>
          <p:cNvPr id="594" name="Google Shape;594;p40"/>
          <p:cNvSpPr txBox="1"/>
          <p:nvPr/>
        </p:nvSpPr>
        <p:spPr>
          <a:xfrm>
            <a:off x="4446255" y="41398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Barlow"/>
                <a:ea typeface="Barlow"/>
                <a:cs typeface="Barlow"/>
                <a:sym typeface="Barlow"/>
              </a:rPr>
              <a:t>White is the color of milk and fresh snow</a:t>
            </a:r>
            <a:endParaRPr sz="900">
              <a:solidFill>
                <a:schemeClr val="dk2"/>
              </a:solidFill>
              <a:latin typeface="Barlow"/>
              <a:ea typeface="Barlow"/>
              <a:cs typeface="Barlow"/>
              <a:sym typeface="Barlow"/>
            </a:endParaRPr>
          </a:p>
        </p:txBody>
      </p:sp>
      <p:sp>
        <p:nvSpPr>
          <p:cNvPr id="595" name="Google Shape;595;p40"/>
          <p:cNvSpPr txBox="1"/>
          <p:nvPr/>
        </p:nvSpPr>
        <p:spPr>
          <a:xfrm>
            <a:off x="6474335" y="41398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Barlow"/>
                <a:ea typeface="Barlow"/>
                <a:cs typeface="Barlow"/>
                <a:sym typeface="Barlow"/>
              </a:rPr>
              <a:t>Blue is the colour of the clear sky and the deep sea</a:t>
            </a:r>
            <a:endParaRPr sz="900">
              <a:solidFill>
                <a:schemeClr val="dk2"/>
              </a:solidFill>
              <a:latin typeface="Barlow"/>
              <a:ea typeface="Barlow"/>
              <a:cs typeface="Barlow"/>
              <a:sym typeface="Barlow"/>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AEBF4"/>
        </a:solidFill>
        <a:effectLst/>
      </p:bgPr>
    </p:bg>
    <p:spTree>
      <p:nvGrpSpPr>
        <p:cNvPr id="1" name="Shape 599"/>
        <p:cNvGrpSpPr/>
        <p:nvPr/>
      </p:nvGrpSpPr>
      <p:grpSpPr>
        <a:xfrm>
          <a:off x="0" y="0"/>
          <a:ext cx="0" cy="0"/>
          <a:chOff x="0" y="0"/>
          <a:chExt cx="0" cy="0"/>
        </a:xfrm>
      </p:grpSpPr>
      <p:sp>
        <p:nvSpPr>
          <p:cNvPr id="600" name="Google Shape;600;p41"/>
          <p:cNvSpPr txBox="1">
            <a:spLocks noGrp="1"/>
          </p:cNvSpPr>
          <p:nvPr>
            <p:ph type="title" idx="4294967295"/>
          </p:nvPr>
        </p:nvSpPr>
        <p:spPr>
          <a:xfrm>
            <a:off x="457200" y="586975"/>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GANTT CHART</a:t>
            </a:r>
            <a:endParaRPr/>
          </a:p>
        </p:txBody>
      </p:sp>
      <p:sp>
        <p:nvSpPr>
          <p:cNvPr id="601" name="Google Shape;601;p41"/>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35</a:t>
            </a:fld>
            <a:endParaRPr/>
          </a:p>
        </p:txBody>
      </p:sp>
      <p:graphicFrame>
        <p:nvGraphicFramePr>
          <p:cNvPr id="602" name="Google Shape;602;p41"/>
          <p:cNvGraphicFramePr/>
          <p:nvPr/>
        </p:nvGraphicFramePr>
        <p:xfrm>
          <a:off x="576025" y="1564481"/>
          <a:ext cx="7994850" cy="2976000"/>
        </p:xfrm>
        <a:graphic>
          <a:graphicData uri="http://schemas.openxmlformats.org/drawingml/2006/table">
            <a:tbl>
              <a:tblPr>
                <a:noFill/>
                <a:tableStyleId>{5A9D1923-F8CB-4B00-BF9D-0C1EBCBCA490}</a:tableStyleId>
              </a:tblPr>
              <a:tblGrid>
                <a:gridCol w="1376700">
                  <a:extLst>
                    <a:ext uri="{9D8B030D-6E8A-4147-A177-3AD203B41FA5}">
                      <a16:colId xmlns:a16="http://schemas.microsoft.com/office/drawing/2014/main" val="20000"/>
                    </a:ext>
                  </a:extLst>
                </a:gridCol>
                <a:gridCol w="472725">
                  <a:extLst>
                    <a:ext uri="{9D8B030D-6E8A-4147-A177-3AD203B41FA5}">
                      <a16:colId xmlns:a16="http://schemas.microsoft.com/office/drawing/2014/main" val="20001"/>
                    </a:ext>
                  </a:extLst>
                </a:gridCol>
                <a:gridCol w="472725">
                  <a:extLst>
                    <a:ext uri="{9D8B030D-6E8A-4147-A177-3AD203B41FA5}">
                      <a16:colId xmlns:a16="http://schemas.microsoft.com/office/drawing/2014/main" val="20002"/>
                    </a:ext>
                  </a:extLst>
                </a:gridCol>
                <a:gridCol w="472725">
                  <a:extLst>
                    <a:ext uri="{9D8B030D-6E8A-4147-A177-3AD203B41FA5}">
                      <a16:colId xmlns:a16="http://schemas.microsoft.com/office/drawing/2014/main" val="20003"/>
                    </a:ext>
                  </a:extLst>
                </a:gridCol>
                <a:gridCol w="472725">
                  <a:extLst>
                    <a:ext uri="{9D8B030D-6E8A-4147-A177-3AD203B41FA5}">
                      <a16:colId xmlns:a16="http://schemas.microsoft.com/office/drawing/2014/main" val="20004"/>
                    </a:ext>
                  </a:extLst>
                </a:gridCol>
                <a:gridCol w="472725">
                  <a:extLst>
                    <a:ext uri="{9D8B030D-6E8A-4147-A177-3AD203B41FA5}">
                      <a16:colId xmlns:a16="http://schemas.microsoft.com/office/drawing/2014/main" val="20005"/>
                    </a:ext>
                  </a:extLst>
                </a:gridCol>
                <a:gridCol w="472725">
                  <a:extLst>
                    <a:ext uri="{9D8B030D-6E8A-4147-A177-3AD203B41FA5}">
                      <a16:colId xmlns:a16="http://schemas.microsoft.com/office/drawing/2014/main" val="20006"/>
                    </a:ext>
                  </a:extLst>
                </a:gridCol>
                <a:gridCol w="472725">
                  <a:extLst>
                    <a:ext uri="{9D8B030D-6E8A-4147-A177-3AD203B41FA5}">
                      <a16:colId xmlns:a16="http://schemas.microsoft.com/office/drawing/2014/main" val="20007"/>
                    </a:ext>
                  </a:extLst>
                </a:gridCol>
                <a:gridCol w="472725">
                  <a:extLst>
                    <a:ext uri="{9D8B030D-6E8A-4147-A177-3AD203B41FA5}">
                      <a16:colId xmlns:a16="http://schemas.microsoft.com/office/drawing/2014/main" val="20008"/>
                    </a:ext>
                  </a:extLst>
                </a:gridCol>
                <a:gridCol w="472725">
                  <a:extLst>
                    <a:ext uri="{9D8B030D-6E8A-4147-A177-3AD203B41FA5}">
                      <a16:colId xmlns:a16="http://schemas.microsoft.com/office/drawing/2014/main" val="20009"/>
                    </a:ext>
                  </a:extLst>
                </a:gridCol>
                <a:gridCol w="472725">
                  <a:extLst>
                    <a:ext uri="{9D8B030D-6E8A-4147-A177-3AD203B41FA5}">
                      <a16:colId xmlns:a16="http://schemas.microsoft.com/office/drawing/2014/main" val="20010"/>
                    </a:ext>
                  </a:extLst>
                </a:gridCol>
                <a:gridCol w="472725">
                  <a:extLst>
                    <a:ext uri="{9D8B030D-6E8A-4147-A177-3AD203B41FA5}">
                      <a16:colId xmlns:a16="http://schemas.microsoft.com/office/drawing/2014/main" val="20011"/>
                    </a:ext>
                  </a:extLst>
                </a:gridCol>
                <a:gridCol w="472725">
                  <a:extLst>
                    <a:ext uri="{9D8B030D-6E8A-4147-A177-3AD203B41FA5}">
                      <a16:colId xmlns:a16="http://schemas.microsoft.com/office/drawing/2014/main" val="20012"/>
                    </a:ext>
                  </a:extLst>
                </a:gridCol>
                <a:gridCol w="472725">
                  <a:extLst>
                    <a:ext uri="{9D8B030D-6E8A-4147-A177-3AD203B41FA5}">
                      <a16:colId xmlns:a16="http://schemas.microsoft.com/office/drawing/2014/main" val="20013"/>
                    </a:ext>
                  </a:extLst>
                </a:gridCol>
                <a:gridCol w="472725">
                  <a:extLst>
                    <a:ext uri="{9D8B030D-6E8A-4147-A177-3AD203B41FA5}">
                      <a16:colId xmlns:a16="http://schemas.microsoft.com/office/drawing/2014/main" val="20014"/>
                    </a:ext>
                  </a:extLst>
                </a:gridCol>
              </a:tblGrid>
              <a:tr h="297600">
                <a:tc>
                  <a:txBody>
                    <a:bodyPr/>
                    <a:lstStyle/>
                    <a:p>
                      <a:pPr marL="0" lvl="0" indent="0" algn="l" rtl="0">
                        <a:spcBef>
                          <a:spcPts val="0"/>
                        </a:spcBef>
                        <a:spcAft>
                          <a:spcPts val="0"/>
                        </a:spcAft>
                        <a:buNone/>
                      </a:pPr>
                      <a:endParaRPr sz="800">
                        <a:solidFill>
                          <a:schemeClr val="dk2"/>
                        </a:solidFill>
                        <a:latin typeface="Barlow"/>
                        <a:ea typeface="Barlow"/>
                        <a:cs typeface="Barlow"/>
                        <a:sym typeface="Barlow"/>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b="1">
                          <a:solidFill>
                            <a:schemeClr val="dk2"/>
                          </a:solidFill>
                          <a:latin typeface="Barlow"/>
                          <a:ea typeface="Barlow"/>
                          <a:cs typeface="Barlow"/>
                          <a:sym typeface="Barlow"/>
                        </a:rPr>
                        <a:t>Week 1</a:t>
                      </a:r>
                      <a:endParaRPr sz="800" b="1">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EAEBF4"/>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EAEBF4"/>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lvl="0" indent="0" algn="ctr" rtl="0">
                        <a:spcBef>
                          <a:spcPts val="0"/>
                        </a:spcBef>
                        <a:spcAft>
                          <a:spcPts val="0"/>
                        </a:spcAft>
                        <a:buNone/>
                      </a:pPr>
                      <a:r>
                        <a:rPr lang="en" sz="800" b="1">
                          <a:solidFill>
                            <a:schemeClr val="dk2"/>
                          </a:solidFill>
                          <a:latin typeface="Barlow"/>
                          <a:ea typeface="Barlow"/>
                          <a:cs typeface="Barlow"/>
                          <a:sym typeface="Barlow"/>
                        </a:rPr>
                        <a:t>Week 2</a:t>
                      </a:r>
                      <a:endParaRPr sz="800" b="1">
                        <a:solidFill>
                          <a:schemeClr val="dk2"/>
                        </a:solidFill>
                        <a:latin typeface="Barlow"/>
                        <a:ea typeface="Barlow"/>
                        <a:cs typeface="Barlow"/>
                        <a:sym typeface="Barlow"/>
                      </a:endParaRPr>
                    </a:p>
                  </a:txBody>
                  <a:tcPr marL="91425" marR="91425" marT="45700" marB="45700" anchor="ctr">
                    <a:lnL w="9525" cap="flat" cmpd="sng">
                      <a:solidFill>
                        <a:srgbClr val="EAEBF4"/>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EAEBF4"/>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97600">
                <a:tc>
                  <a:txBody>
                    <a:bodyPr/>
                    <a:lstStyle/>
                    <a:p>
                      <a:pPr marL="0" lvl="0" indent="0" algn="l" rtl="0">
                        <a:spcBef>
                          <a:spcPts val="0"/>
                        </a:spcBef>
                        <a:spcAft>
                          <a:spcPts val="0"/>
                        </a:spcAft>
                        <a:buNone/>
                      </a:pPr>
                      <a:endParaRPr sz="800">
                        <a:solidFill>
                          <a:schemeClr val="dk2"/>
                        </a:solidFill>
                        <a:latin typeface="Barlow"/>
                        <a:ea typeface="Barlow"/>
                        <a:cs typeface="Barlow"/>
                        <a:sym typeface="Barlow"/>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2"/>
                          </a:solidFill>
                          <a:latin typeface="Barlow"/>
                          <a:ea typeface="Barlow"/>
                          <a:cs typeface="Barlow"/>
                          <a:sym typeface="Barlow"/>
                        </a:rPr>
                        <a:t>1</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EAEBF4"/>
                      </a:solidFill>
                      <a:prstDash val="solid"/>
                      <a:round/>
                      <a:headEnd type="none" w="sm" len="sm"/>
                      <a:tailEnd type="none" w="sm" len="sm"/>
                    </a:lnR>
                    <a:lnT w="9525" cap="flat" cmpd="sng">
                      <a:solidFill>
                        <a:srgbClr val="EAEBF4"/>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a:solidFill>
                            <a:schemeClr val="dk2"/>
                          </a:solidFill>
                          <a:latin typeface="Barlow"/>
                          <a:ea typeface="Barlow"/>
                          <a:cs typeface="Barlow"/>
                          <a:sym typeface="Barlow"/>
                        </a:rPr>
                        <a:t>2</a:t>
                      </a:r>
                      <a:endParaRPr sz="800">
                        <a:solidFill>
                          <a:schemeClr val="dk2"/>
                        </a:solidFill>
                        <a:latin typeface="Barlow"/>
                        <a:ea typeface="Barlow"/>
                        <a:cs typeface="Barlow"/>
                        <a:sym typeface="Barlow"/>
                      </a:endParaRPr>
                    </a:p>
                  </a:txBody>
                  <a:tcPr marL="91425" marR="91425" marT="45700" marB="45700" anchor="ctr">
                    <a:lnL w="9525" cap="flat" cmpd="sng">
                      <a:solidFill>
                        <a:srgbClr val="EAEBF4"/>
                      </a:solidFill>
                      <a:prstDash val="solid"/>
                      <a:round/>
                      <a:headEnd type="none" w="sm" len="sm"/>
                      <a:tailEnd type="none" w="sm" len="sm"/>
                    </a:lnL>
                    <a:lnR w="9525" cap="flat" cmpd="sng">
                      <a:solidFill>
                        <a:srgbClr val="EAEBF4"/>
                      </a:solidFill>
                      <a:prstDash val="solid"/>
                      <a:round/>
                      <a:headEnd type="none" w="sm" len="sm"/>
                      <a:tailEnd type="none" w="sm" len="sm"/>
                    </a:lnR>
                    <a:lnT w="9525" cap="flat" cmpd="sng">
                      <a:solidFill>
                        <a:srgbClr val="EAEBF4"/>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a:solidFill>
                            <a:schemeClr val="dk2"/>
                          </a:solidFill>
                          <a:latin typeface="Barlow"/>
                          <a:ea typeface="Barlow"/>
                          <a:cs typeface="Barlow"/>
                          <a:sym typeface="Barlow"/>
                        </a:rPr>
                        <a:t>3</a:t>
                      </a:r>
                      <a:endParaRPr sz="800">
                        <a:solidFill>
                          <a:schemeClr val="dk2"/>
                        </a:solidFill>
                        <a:latin typeface="Barlow"/>
                        <a:ea typeface="Barlow"/>
                        <a:cs typeface="Barlow"/>
                        <a:sym typeface="Barlow"/>
                      </a:endParaRPr>
                    </a:p>
                  </a:txBody>
                  <a:tcPr marL="91425" marR="91425" marT="45700" marB="45700" anchor="ctr">
                    <a:lnL w="9525" cap="flat" cmpd="sng">
                      <a:solidFill>
                        <a:srgbClr val="EAEBF4"/>
                      </a:solidFill>
                      <a:prstDash val="solid"/>
                      <a:round/>
                      <a:headEnd type="none" w="sm" len="sm"/>
                      <a:tailEnd type="none" w="sm" len="sm"/>
                    </a:lnL>
                    <a:lnR w="9525" cap="flat" cmpd="sng">
                      <a:solidFill>
                        <a:srgbClr val="EAEBF4"/>
                      </a:solidFill>
                      <a:prstDash val="solid"/>
                      <a:round/>
                      <a:headEnd type="none" w="sm" len="sm"/>
                      <a:tailEnd type="none" w="sm" len="sm"/>
                    </a:lnR>
                    <a:lnT w="9525" cap="flat" cmpd="sng">
                      <a:solidFill>
                        <a:srgbClr val="EAEBF4"/>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a:solidFill>
                            <a:schemeClr val="dk2"/>
                          </a:solidFill>
                          <a:latin typeface="Barlow"/>
                          <a:ea typeface="Barlow"/>
                          <a:cs typeface="Barlow"/>
                          <a:sym typeface="Barlow"/>
                        </a:rPr>
                        <a:t>4</a:t>
                      </a:r>
                      <a:endParaRPr sz="800">
                        <a:solidFill>
                          <a:schemeClr val="dk2"/>
                        </a:solidFill>
                        <a:latin typeface="Barlow"/>
                        <a:ea typeface="Barlow"/>
                        <a:cs typeface="Barlow"/>
                        <a:sym typeface="Barlow"/>
                      </a:endParaRPr>
                    </a:p>
                  </a:txBody>
                  <a:tcPr marL="91425" marR="91425" marT="45700" marB="45700" anchor="ctr">
                    <a:lnL w="9525" cap="flat" cmpd="sng">
                      <a:solidFill>
                        <a:srgbClr val="EAEBF4"/>
                      </a:solidFill>
                      <a:prstDash val="solid"/>
                      <a:round/>
                      <a:headEnd type="none" w="sm" len="sm"/>
                      <a:tailEnd type="none" w="sm" len="sm"/>
                    </a:lnL>
                    <a:lnR w="9525" cap="flat" cmpd="sng">
                      <a:solidFill>
                        <a:srgbClr val="EAEBF4"/>
                      </a:solidFill>
                      <a:prstDash val="solid"/>
                      <a:round/>
                      <a:headEnd type="none" w="sm" len="sm"/>
                      <a:tailEnd type="none" w="sm" len="sm"/>
                    </a:lnR>
                    <a:lnT w="9525" cap="flat" cmpd="sng">
                      <a:solidFill>
                        <a:srgbClr val="EAEBF4"/>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a:solidFill>
                            <a:schemeClr val="dk2"/>
                          </a:solidFill>
                          <a:latin typeface="Barlow"/>
                          <a:ea typeface="Barlow"/>
                          <a:cs typeface="Barlow"/>
                          <a:sym typeface="Barlow"/>
                        </a:rPr>
                        <a:t>5</a:t>
                      </a:r>
                      <a:endParaRPr sz="800">
                        <a:solidFill>
                          <a:schemeClr val="dk2"/>
                        </a:solidFill>
                        <a:latin typeface="Barlow"/>
                        <a:ea typeface="Barlow"/>
                        <a:cs typeface="Barlow"/>
                        <a:sym typeface="Barlow"/>
                      </a:endParaRPr>
                    </a:p>
                  </a:txBody>
                  <a:tcPr marL="91425" marR="91425" marT="45700" marB="45700" anchor="ctr">
                    <a:lnL w="9525" cap="flat" cmpd="sng">
                      <a:solidFill>
                        <a:srgbClr val="EAEBF4"/>
                      </a:solidFill>
                      <a:prstDash val="solid"/>
                      <a:round/>
                      <a:headEnd type="none" w="sm" len="sm"/>
                      <a:tailEnd type="none" w="sm" len="sm"/>
                    </a:lnL>
                    <a:lnR w="9525" cap="flat" cmpd="sng">
                      <a:solidFill>
                        <a:srgbClr val="EAEBF4"/>
                      </a:solidFill>
                      <a:prstDash val="solid"/>
                      <a:round/>
                      <a:headEnd type="none" w="sm" len="sm"/>
                      <a:tailEnd type="none" w="sm" len="sm"/>
                    </a:lnR>
                    <a:lnT w="9525" cap="flat" cmpd="sng">
                      <a:solidFill>
                        <a:srgbClr val="EAEBF4"/>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a:solidFill>
                            <a:schemeClr val="dk2"/>
                          </a:solidFill>
                          <a:latin typeface="Barlow"/>
                          <a:ea typeface="Barlow"/>
                          <a:cs typeface="Barlow"/>
                          <a:sym typeface="Barlow"/>
                        </a:rPr>
                        <a:t>6</a:t>
                      </a:r>
                      <a:endParaRPr sz="800">
                        <a:solidFill>
                          <a:schemeClr val="dk2"/>
                        </a:solidFill>
                        <a:latin typeface="Barlow"/>
                        <a:ea typeface="Barlow"/>
                        <a:cs typeface="Barlow"/>
                        <a:sym typeface="Barlow"/>
                      </a:endParaRPr>
                    </a:p>
                  </a:txBody>
                  <a:tcPr marL="91425" marR="91425" marT="45700" marB="45700" anchor="ctr">
                    <a:lnL w="9525" cap="flat" cmpd="sng">
                      <a:solidFill>
                        <a:srgbClr val="EAEBF4"/>
                      </a:solidFill>
                      <a:prstDash val="solid"/>
                      <a:round/>
                      <a:headEnd type="none" w="sm" len="sm"/>
                      <a:tailEnd type="none" w="sm" len="sm"/>
                    </a:lnL>
                    <a:lnR w="9525" cap="flat" cmpd="sng">
                      <a:solidFill>
                        <a:srgbClr val="EAEBF4"/>
                      </a:solidFill>
                      <a:prstDash val="solid"/>
                      <a:round/>
                      <a:headEnd type="none" w="sm" len="sm"/>
                      <a:tailEnd type="none" w="sm" len="sm"/>
                    </a:lnR>
                    <a:lnT w="9525" cap="flat" cmpd="sng">
                      <a:solidFill>
                        <a:srgbClr val="EAEBF4"/>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a:solidFill>
                            <a:schemeClr val="dk2"/>
                          </a:solidFill>
                          <a:latin typeface="Barlow"/>
                          <a:ea typeface="Barlow"/>
                          <a:cs typeface="Barlow"/>
                          <a:sym typeface="Barlow"/>
                        </a:rPr>
                        <a:t>7</a:t>
                      </a:r>
                      <a:endParaRPr sz="800">
                        <a:solidFill>
                          <a:schemeClr val="dk2"/>
                        </a:solidFill>
                        <a:latin typeface="Barlow"/>
                        <a:ea typeface="Barlow"/>
                        <a:cs typeface="Barlow"/>
                        <a:sym typeface="Barlow"/>
                      </a:endParaRPr>
                    </a:p>
                  </a:txBody>
                  <a:tcPr marL="91425" marR="91425" marT="45700" marB="45700" anchor="ctr">
                    <a:lnL w="9525" cap="flat" cmpd="sng">
                      <a:solidFill>
                        <a:srgbClr val="EAEBF4"/>
                      </a:solidFill>
                      <a:prstDash val="solid"/>
                      <a:round/>
                      <a:headEnd type="none" w="sm" len="sm"/>
                      <a:tailEnd type="none" w="sm" len="sm"/>
                    </a:lnL>
                    <a:lnR w="9525" cap="flat" cmpd="sng">
                      <a:solidFill>
                        <a:srgbClr val="EAEBF4"/>
                      </a:solidFill>
                      <a:prstDash val="solid"/>
                      <a:round/>
                      <a:headEnd type="none" w="sm" len="sm"/>
                      <a:tailEnd type="none" w="sm" len="sm"/>
                    </a:lnR>
                    <a:lnT w="9525" cap="flat" cmpd="sng">
                      <a:solidFill>
                        <a:srgbClr val="EAEBF4"/>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a:solidFill>
                            <a:schemeClr val="dk2"/>
                          </a:solidFill>
                          <a:latin typeface="Barlow"/>
                          <a:ea typeface="Barlow"/>
                          <a:cs typeface="Barlow"/>
                          <a:sym typeface="Barlow"/>
                        </a:rPr>
                        <a:t>8</a:t>
                      </a:r>
                      <a:endParaRPr sz="800">
                        <a:solidFill>
                          <a:schemeClr val="dk2"/>
                        </a:solidFill>
                        <a:latin typeface="Barlow"/>
                        <a:ea typeface="Barlow"/>
                        <a:cs typeface="Barlow"/>
                        <a:sym typeface="Barlow"/>
                      </a:endParaRPr>
                    </a:p>
                  </a:txBody>
                  <a:tcPr marL="91425" marR="91425" marT="45700" marB="45700" anchor="ctr">
                    <a:lnL w="9525" cap="flat" cmpd="sng">
                      <a:solidFill>
                        <a:srgbClr val="EAEBF4"/>
                      </a:solidFill>
                      <a:prstDash val="solid"/>
                      <a:round/>
                      <a:headEnd type="none" w="sm" len="sm"/>
                      <a:tailEnd type="none" w="sm" len="sm"/>
                    </a:lnL>
                    <a:lnR w="9525" cap="flat" cmpd="sng">
                      <a:solidFill>
                        <a:srgbClr val="EAEBF4"/>
                      </a:solidFill>
                      <a:prstDash val="solid"/>
                      <a:round/>
                      <a:headEnd type="none" w="sm" len="sm"/>
                      <a:tailEnd type="none" w="sm" len="sm"/>
                    </a:lnR>
                    <a:lnT w="9525" cap="flat" cmpd="sng">
                      <a:solidFill>
                        <a:srgbClr val="EAEBF4"/>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a:solidFill>
                            <a:schemeClr val="dk2"/>
                          </a:solidFill>
                          <a:latin typeface="Barlow"/>
                          <a:ea typeface="Barlow"/>
                          <a:cs typeface="Barlow"/>
                          <a:sym typeface="Barlow"/>
                        </a:rPr>
                        <a:t>9</a:t>
                      </a:r>
                      <a:endParaRPr sz="800">
                        <a:solidFill>
                          <a:schemeClr val="dk2"/>
                        </a:solidFill>
                        <a:latin typeface="Barlow"/>
                        <a:ea typeface="Barlow"/>
                        <a:cs typeface="Barlow"/>
                        <a:sym typeface="Barlow"/>
                      </a:endParaRPr>
                    </a:p>
                  </a:txBody>
                  <a:tcPr marL="91425" marR="91425" marT="45700" marB="45700" anchor="ctr">
                    <a:lnL w="9525" cap="flat" cmpd="sng">
                      <a:solidFill>
                        <a:srgbClr val="EAEBF4"/>
                      </a:solidFill>
                      <a:prstDash val="solid"/>
                      <a:round/>
                      <a:headEnd type="none" w="sm" len="sm"/>
                      <a:tailEnd type="none" w="sm" len="sm"/>
                    </a:lnL>
                    <a:lnR w="9525" cap="flat" cmpd="sng">
                      <a:solidFill>
                        <a:srgbClr val="EAEBF4"/>
                      </a:solidFill>
                      <a:prstDash val="solid"/>
                      <a:round/>
                      <a:headEnd type="none" w="sm" len="sm"/>
                      <a:tailEnd type="none" w="sm" len="sm"/>
                    </a:lnR>
                    <a:lnT w="9525" cap="flat" cmpd="sng">
                      <a:solidFill>
                        <a:srgbClr val="EAEBF4"/>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a:solidFill>
                            <a:schemeClr val="dk2"/>
                          </a:solidFill>
                          <a:latin typeface="Barlow"/>
                          <a:ea typeface="Barlow"/>
                          <a:cs typeface="Barlow"/>
                          <a:sym typeface="Barlow"/>
                        </a:rPr>
                        <a:t>10</a:t>
                      </a:r>
                      <a:endParaRPr sz="800">
                        <a:solidFill>
                          <a:schemeClr val="dk2"/>
                        </a:solidFill>
                        <a:latin typeface="Barlow"/>
                        <a:ea typeface="Barlow"/>
                        <a:cs typeface="Barlow"/>
                        <a:sym typeface="Barlow"/>
                      </a:endParaRPr>
                    </a:p>
                  </a:txBody>
                  <a:tcPr marL="91425" marR="91425" marT="45700" marB="45700" anchor="ctr">
                    <a:lnL w="9525" cap="flat" cmpd="sng">
                      <a:solidFill>
                        <a:srgbClr val="EAEBF4"/>
                      </a:solidFill>
                      <a:prstDash val="solid"/>
                      <a:round/>
                      <a:headEnd type="none" w="sm" len="sm"/>
                      <a:tailEnd type="none" w="sm" len="sm"/>
                    </a:lnL>
                    <a:lnR w="9525" cap="flat" cmpd="sng">
                      <a:solidFill>
                        <a:srgbClr val="EAEBF4"/>
                      </a:solidFill>
                      <a:prstDash val="solid"/>
                      <a:round/>
                      <a:headEnd type="none" w="sm" len="sm"/>
                      <a:tailEnd type="none" w="sm" len="sm"/>
                    </a:lnR>
                    <a:lnT w="9525" cap="flat" cmpd="sng">
                      <a:solidFill>
                        <a:srgbClr val="EAEBF4"/>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a:solidFill>
                            <a:schemeClr val="dk2"/>
                          </a:solidFill>
                          <a:latin typeface="Barlow"/>
                          <a:ea typeface="Barlow"/>
                          <a:cs typeface="Barlow"/>
                          <a:sym typeface="Barlow"/>
                        </a:rPr>
                        <a:t>11</a:t>
                      </a:r>
                      <a:endParaRPr sz="800">
                        <a:solidFill>
                          <a:schemeClr val="dk2"/>
                        </a:solidFill>
                        <a:latin typeface="Barlow"/>
                        <a:ea typeface="Barlow"/>
                        <a:cs typeface="Barlow"/>
                        <a:sym typeface="Barlow"/>
                      </a:endParaRPr>
                    </a:p>
                  </a:txBody>
                  <a:tcPr marL="91425" marR="91425" marT="45700" marB="45700" anchor="ctr">
                    <a:lnL w="9525" cap="flat" cmpd="sng">
                      <a:solidFill>
                        <a:srgbClr val="EAEBF4"/>
                      </a:solidFill>
                      <a:prstDash val="solid"/>
                      <a:round/>
                      <a:headEnd type="none" w="sm" len="sm"/>
                      <a:tailEnd type="none" w="sm" len="sm"/>
                    </a:lnL>
                    <a:lnR w="9525" cap="flat" cmpd="sng">
                      <a:solidFill>
                        <a:srgbClr val="EAEBF4"/>
                      </a:solidFill>
                      <a:prstDash val="solid"/>
                      <a:round/>
                      <a:headEnd type="none" w="sm" len="sm"/>
                      <a:tailEnd type="none" w="sm" len="sm"/>
                    </a:lnR>
                    <a:lnT w="9525" cap="flat" cmpd="sng">
                      <a:solidFill>
                        <a:srgbClr val="EAEBF4"/>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a:solidFill>
                            <a:schemeClr val="dk2"/>
                          </a:solidFill>
                          <a:latin typeface="Barlow"/>
                          <a:ea typeface="Barlow"/>
                          <a:cs typeface="Barlow"/>
                          <a:sym typeface="Barlow"/>
                        </a:rPr>
                        <a:t>12</a:t>
                      </a:r>
                      <a:endParaRPr sz="800">
                        <a:solidFill>
                          <a:schemeClr val="dk2"/>
                        </a:solidFill>
                        <a:latin typeface="Barlow"/>
                        <a:ea typeface="Barlow"/>
                        <a:cs typeface="Barlow"/>
                        <a:sym typeface="Barlow"/>
                      </a:endParaRPr>
                    </a:p>
                  </a:txBody>
                  <a:tcPr marL="91425" marR="91425" marT="45700" marB="45700" anchor="ctr">
                    <a:lnL w="9525" cap="flat" cmpd="sng">
                      <a:solidFill>
                        <a:srgbClr val="EAEBF4"/>
                      </a:solidFill>
                      <a:prstDash val="solid"/>
                      <a:round/>
                      <a:headEnd type="none" w="sm" len="sm"/>
                      <a:tailEnd type="none" w="sm" len="sm"/>
                    </a:lnL>
                    <a:lnR w="9525" cap="flat" cmpd="sng">
                      <a:solidFill>
                        <a:srgbClr val="EAEBF4"/>
                      </a:solidFill>
                      <a:prstDash val="solid"/>
                      <a:round/>
                      <a:headEnd type="none" w="sm" len="sm"/>
                      <a:tailEnd type="none" w="sm" len="sm"/>
                    </a:lnR>
                    <a:lnT w="9525" cap="flat" cmpd="sng">
                      <a:solidFill>
                        <a:srgbClr val="EAEBF4"/>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a:solidFill>
                            <a:schemeClr val="dk2"/>
                          </a:solidFill>
                          <a:latin typeface="Barlow"/>
                          <a:ea typeface="Barlow"/>
                          <a:cs typeface="Barlow"/>
                          <a:sym typeface="Barlow"/>
                        </a:rPr>
                        <a:t>13</a:t>
                      </a:r>
                      <a:endParaRPr sz="800">
                        <a:solidFill>
                          <a:schemeClr val="dk2"/>
                        </a:solidFill>
                        <a:latin typeface="Barlow"/>
                        <a:ea typeface="Barlow"/>
                        <a:cs typeface="Barlow"/>
                        <a:sym typeface="Barlow"/>
                      </a:endParaRPr>
                    </a:p>
                  </a:txBody>
                  <a:tcPr marL="91425" marR="91425" marT="45700" marB="45700" anchor="ctr">
                    <a:lnL w="9525" cap="flat" cmpd="sng">
                      <a:solidFill>
                        <a:srgbClr val="EAEBF4"/>
                      </a:solidFill>
                      <a:prstDash val="solid"/>
                      <a:round/>
                      <a:headEnd type="none" w="sm" len="sm"/>
                      <a:tailEnd type="none" w="sm" len="sm"/>
                    </a:lnL>
                    <a:lnR w="9525" cap="flat" cmpd="sng">
                      <a:solidFill>
                        <a:srgbClr val="EAEBF4"/>
                      </a:solidFill>
                      <a:prstDash val="solid"/>
                      <a:round/>
                      <a:headEnd type="none" w="sm" len="sm"/>
                      <a:tailEnd type="none" w="sm" len="sm"/>
                    </a:lnR>
                    <a:lnT w="9525" cap="flat" cmpd="sng">
                      <a:solidFill>
                        <a:srgbClr val="EAEBF4"/>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a:solidFill>
                            <a:schemeClr val="dk2"/>
                          </a:solidFill>
                          <a:latin typeface="Barlow"/>
                          <a:ea typeface="Barlow"/>
                          <a:cs typeface="Barlow"/>
                          <a:sym typeface="Barlow"/>
                        </a:rPr>
                        <a:t>14</a:t>
                      </a:r>
                      <a:endParaRPr sz="800">
                        <a:solidFill>
                          <a:schemeClr val="dk2"/>
                        </a:solidFill>
                        <a:latin typeface="Barlow"/>
                        <a:ea typeface="Barlow"/>
                        <a:cs typeface="Barlow"/>
                        <a:sym typeface="Barlow"/>
                      </a:endParaRPr>
                    </a:p>
                  </a:txBody>
                  <a:tcPr marL="91425" marR="91425" marT="45700" marB="45700" anchor="ctr">
                    <a:lnL w="9525" cap="flat" cmpd="sng">
                      <a:solidFill>
                        <a:srgbClr val="EAEBF4"/>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EAEBF4"/>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297600">
                <a:tc>
                  <a:txBody>
                    <a:bodyPr/>
                    <a:lstStyle/>
                    <a:p>
                      <a:pPr marL="0" lvl="0" indent="0" algn="r" rtl="0">
                        <a:spcBef>
                          <a:spcPts val="0"/>
                        </a:spcBef>
                        <a:spcAft>
                          <a:spcPts val="0"/>
                        </a:spcAft>
                        <a:buNone/>
                      </a:pPr>
                      <a:r>
                        <a:rPr lang="en" sz="800">
                          <a:solidFill>
                            <a:schemeClr val="dk2"/>
                          </a:solidFill>
                          <a:latin typeface="Barlow"/>
                          <a:ea typeface="Barlow"/>
                          <a:cs typeface="Barlow"/>
                          <a:sym typeface="Barlow"/>
                        </a:rPr>
                        <a:t>Task 1</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29760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Barlow"/>
                          <a:ea typeface="Barlow"/>
                          <a:cs typeface="Barlow"/>
                          <a:sym typeface="Barlow"/>
                        </a:rPr>
                        <a:t>Task 2</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Barlow"/>
                          <a:ea typeface="Barlow"/>
                          <a:cs typeface="Barlow"/>
                          <a:sym typeface="Barlow"/>
                        </a:rPr>
                        <a:t>◆</a:t>
                      </a: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29760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Barlow"/>
                          <a:ea typeface="Barlow"/>
                          <a:cs typeface="Barlow"/>
                          <a:sym typeface="Barlow"/>
                        </a:rPr>
                        <a:t>Task 3</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29760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Barlow"/>
                          <a:ea typeface="Barlow"/>
                          <a:cs typeface="Barlow"/>
                          <a:sym typeface="Barlow"/>
                        </a:rPr>
                        <a:t>Task 4</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800">
                          <a:solidFill>
                            <a:schemeClr val="lt1"/>
                          </a:solidFill>
                          <a:latin typeface="Barlow"/>
                          <a:ea typeface="Barlow"/>
                          <a:cs typeface="Barlow"/>
                          <a:sym typeface="Barlow"/>
                        </a:rPr>
                        <a:t>◆</a:t>
                      </a: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29760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Barlow"/>
                          <a:ea typeface="Barlow"/>
                          <a:cs typeface="Barlow"/>
                          <a:sym typeface="Barlow"/>
                        </a:rPr>
                        <a:t>Task 5</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Barlow"/>
                          <a:ea typeface="Barlow"/>
                          <a:cs typeface="Barlow"/>
                          <a:sym typeface="Barlow"/>
                        </a:rPr>
                        <a:t>◆</a:t>
                      </a: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r h="29760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Barlow"/>
                          <a:ea typeface="Barlow"/>
                          <a:cs typeface="Barlow"/>
                          <a:sym typeface="Barlow"/>
                        </a:rPr>
                        <a:t>Task 6</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29760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Barlow"/>
                          <a:ea typeface="Barlow"/>
                          <a:cs typeface="Barlow"/>
                          <a:sym typeface="Barlow"/>
                        </a:rPr>
                        <a:t>Task 7</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297600">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Barlow"/>
                          <a:ea typeface="Barlow"/>
                          <a:cs typeface="Barlow"/>
                          <a:sym typeface="Barlow"/>
                        </a:rPr>
                        <a:t>Task 8</a:t>
                      </a:r>
                      <a:endParaRPr sz="800">
                        <a:solidFill>
                          <a:schemeClr val="dk2"/>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800">
                        <a:solidFill>
                          <a:schemeClr val="lt1"/>
                        </a:solidFill>
                        <a:latin typeface="Barlow"/>
                        <a:ea typeface="Barlow"/>
                        <a:cs typeface="Barlow"/>
                        <a:sym typeface="Barlow"/>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AEBF4"/>
        </a:solidFill>
        <a:effectLst/>
      </p:bgPr>
    </p:bg>
    <p:spTree>
      <p:nvGrpSpPr>
        <p:cNvPr id="1" name="Shape 606"/>
        <p:cNvGrpSpPr/>
        <p:nvPr/>
      </p:nvGrpSpPr>
      <p:grpSpPr>
        <a:xfrm>
          <a:off x="0" y="0"/>
          <a:ext cx="0" cy="0"/>
          <a:chOff x="0" y="0"/>
          <a:chExt cx="0" cy="0"/>
        </a:xfrm>
      </p:grpSpPr>
      <p:sp>
        <p:nvSpPr>
          <p:cNvPr id="607" name="Google Shape;607;p42"/>
          <p:cNvSpPr txBox="1">
            <a:spLocks noGrp="1"/>
          </p:cNvSpPr>
          <p:nvPr>
            <p:ph type="title" idx="4294967295"/>
          </p:nvPr>
        </p:nvSpPr>
        <p:spPr>
          <a:xfrm>
            <a:off x="457200" y="586975"/>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SWOT ANALYSIS</a:t>
            </a:r>
            <a:endParaRPr/>
          </a:p>
        </p:txBody>
      </p:sp>
      <p:sp>
        <p:nvSpPr>
          <p:cNvPr id="608" name="Google Shape;608;p42"/>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36</a:t>
            </a:fld>
            <a:endParaRPr/>
          </a:p>
        </p:txBody>
      </p:sp>
      <p:sp>
        <p:nvSpPr>
          <p:cNvPr id="609" name="Google Shape;609;p42"/>
          <p:cNvSpPr/>
          <p:nvPr/>
        </p:nvSpPr>
        <p:spPr>
          <a:xfrm>
            <a:off x="577250" y="1400300"/>
            <a:ext cx="3921600" cy="14775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a:solidFill>
                  <a:schemeClr val="dk1"/>
                </a:solidFill>
                <a:latin typeface="Barlow"/>
                <a:ea typeface="Barlow"/>
                <a:cs typeface="Barlow"/>
                <a:sym typeface="Barlow"/>
              </a:rPr>
              <a:t>STRENGTHS</a:t>
            </a:r>
            <a:endParaRPr b="1">
              <a:solidFill>
                <a:schemeClr val="dk1"/>
              </a:solidFill>
              <a:latin typeface="Barlow"/>
              <a:ea typeface="Barlow"/>
              <a:cs typeface="Barlow"/>
              <a:sym typeface="Barlow"/>
            </a:endParaRPr>
          </a:p>
          <a:p>
            <a:pPr marL="0" lvl="0" indent="0" algn="l" rtl="0">
              <a:spcBef>
                <a:spcPts val="600"/>
              </a:spcBef>
              <a:spcAft>
                <a:spcPts val="600"/>
              </a:spcAft>
              <a:buNone/>
            </a:pPr>
            <a:r>
              <a:rPr lang="en">
                <a:solidFill>
                  <a:schemeClr val="dk1"/>
                </a:solidFill>
                <a:latin typeface="Barlow"/>
                <a:ea typeface="Barlow"/>
                <a:cs typeface="Barlow"/>
                <a:sym typeface="Barlow"/>
              </a:rPr>
              <a:t>Blue is the colour of the clear sky and the deep sea</a:t>
            </a:r>
            <a:endParaRPr>
              <a:solidFill>
                <a:schemeClr val="dk1"/>
              </a:solidFill>
              <a:latin typeface="Barlow"/>
              <a:ea typeface="Barlow"/>
              <a:cs typeface="Barlow"/>
              <a:sym typeface="Barlow"/>
            </a:endParaRPr>
          </a:p>
        </p:txBody>
      </p:sp>
      <p:sp>
        <p:nvSpPr>
          <p:cNvPr id="610" name="Google Shape;610;p42"/>
          <p:cNvSpPr/>
          <p:nvPr/>
        </p:nvSpPr>
        <p:spPr>
          <a:xfrm>
            <a:off x="4661189" y="1400300"/>
            <a:ext cx="3921600" cy="14775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a:solidFill>
                  <a:schemeClr val="dk1"/>
                </a:solidFill>
                <a:latin typeface="Barlow"/>
                <a:ea typeface="Barlow"/>
                <a:cs typeface="Barlow"/>
                <a:sym typeface="Barlow"/>
              </a:rPr>
              <a:t>WEAKNESSES</a:t>
            </a:r>
            <a:endParaRPr b="1">
              <a:solidFill>
                <a:schemeClr val="dk1"/>
              </a:solidFill>
              <a:latin typeface="Barlow"/>
              <a:ea typeface="Barlow"/>
              <a:cs typeface="Barlow"/>
              <a:sym typeface="Barlow"/>
            </a:endParaRPr>
          </a:p>
          <a:p>
            <a:pPr marL="0" lvl="0" indent="0" algn="r" rtl="0">
              <a:spcBef>
                <a:spcPts val="600"/>
              </a:spcBef>
              <a:spcAft>
                <a:spcPts val="600"/>
              </a:spcAft>
              <a:buNone/>
            </a:pPr>
            <a:r>
              <a:rPr lang="en">
                <a:solidFill>
                  <a:schemeClr val="dk1"/>
                </a:solidFill>
                <a:latin typeface="Barlow"/>
                <a:ea typeface="Barlow"/>
                <a:cs typeface="Barlow"/>
                <a:sym typeface="Barlow"/>
              </a:rPr>
              <a:t>Yellow is the color of gold, butter and ripe lemons</a:t>
            </a:r>
            <a:endParaRPr>
              <a:solidFill>
                <a:schemeClr val="dk1"/>
              </a:solidFill>
              <a:latin typeface="Barlow"/>
              <a:ea typeface="Barlow"/>
              <a:cs typeface="Barlow"/>
              <a:sym typeface="Barlow"/>
            </a:endParaRPr>
          </a:p>
        </p:txBody>
      </p:sp>
      <p:sp>
        <p:nvSpPr>
          <p:cNvPr id="611" name="Google Shape;611;p42"/>
          <p:cNvSpPr/>
          <p:nvPr/>
        </p:nvSpPr>
        <p:spPr>
          <a:xfrm>
            <a:off x="577250" y="3039817"/>
            <a:ext cx="3921600" cy="14775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Barlow"/>
              <a:ea typeface="Barlow"/>
              <a:cs typeface="Barlow"/>
              <a:sym typeface="Barlow"/>
            </a:endParaRPr>
          </a:p>
          <a:p>
            <a:pPr marL="0" lvl="0" indent="0" algn="l" rtl="0">
              <a:spcBef>
                <a:spcPts val="600"/>
              </a:spcBef>
              <a:spcAft>
                <a:spcPts val="0"/>
              </a:spcAft>
              <a:buClr>
                <a:schemeClr val="dk1"/>
              </a:buClr>
              <a:buSzPts val="1100"/>
              <a:buFont typeface="Arial"/>
              <a:buNone/>
            </a:pPr>
            <a:r>
              <a:rPr lang="en">
                <a:solidFill>
                  <a:schemeClr val="dk1"/>
                </a:solidFill>
                <a:latin typeface="Barlow"/>
                <a:ea typeface="Barlow"/>
                <a:cs typeface="Barlow"/>
                <a:sym typeface="Barlow"/>
              </a:rPr>
              <a:t>Black is the color of ebony and of outer space</a:t>
            </a:r>
            <a:endParaRPr>
              <a:solidFill>
                <a:schemeClr val="dk1"/>
              </a:solidFill>
              <a:latin typeface="Barlow"/>
              <a:ea typeface="Barlow"/>
              <a:cs typeface="Barlow"/>
              <a:sym typeface="Barlow"/>
            </a:endParaRPr>
          </a:p>
          <a:p>
            <a:pPr marL="0" lvl="0" indent="0" algn="l" rtl="0">
              <a:spcBef>
                <a:spcPts val="600"/>
              </a:spcBef>
              <a:spcAft>
                <a:spcPts val="600"/>
              </a:spcAft>
              <a:buClr>
                <a:schemeClr val="dk1"/>
              </a:buClr>
              <a:buSzPts val="1100"/>
              <a:buFont typeface="Arial"/>
              <a:buNone/>
            </a:pPr>
            <a:r>
              <a:rPr lang="en" b="1">
                <a:solidFill>
                  <a:schemeClr val="dk1"/>
                </a:solidFill>
                <a:latin typeface="Barlow"/>
                <a:ea typeface="Barlow"/>
                <a:cs typeface="Barlow"/>
                <a:sym typeface="Barlow"/>
              </a:rPr>
              <a:t>OPPORTUNITIES</a:t>
            </a:r>
            <a:endParaRPr>
              <a:solidFill>
                <a:schemeClr val="dk1"/>
              </a:solidFill>
              <a:latin typeface="Barlow"/>
              <a:ea typeface="Barlow"/>
              <a:cs typeface="Barlow"/>
              <a:sym typeface="Barlow"/>
            </a:endParaRPr>
          </a:p>
        </p:txBody>
      </p:sp>
      <p:sp>
        <p:nvSpPr>
          <p:cNvPr id="612" name="Google Shape;612;p42"/>
          <p:cNvSpPr/>
          <p:nvPr/>
        </p:nvSpPr>
        <p:spPr>
          <a:xfrm>
            <a:off x="4661189" y="3039817"/>
            <a:ext cx="3921600" cy="1477500"/>
          </a:xfrm>
          <a:prstGeom prst="rect">
            <a:avLst/>
          </a:prstGeom>
          <a:solidFill>
            <a:schemeClr val="lt2"/>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Barlow"/>
                <a:ea typeface="Barlow"/>
                <a:cs typeface="Barlow"/>
                <a:sym typeface="Barlow"/>
              </a:rPr>
              <a:t>White is the color of milk and fresh snow</a:t>
            </a:r>
            <a:endParaRPr>
              <a:solidFill>
                <a:schemeClr val="dk1"/>
              </a:solidFill>
              <a:latin typeface="Barlow"/>
              <a:ea typeface="Barlow"/>
              <a:cs typeface="Barlow"/>
              <a:sym typeface="Barlow"/>
            </a:endParaRPr>
          </a:p>
          <a:p>
            <a:pPr marL="0" lvl="0" indent="0" algn="r" rtl="0">
              <a:spcBef>
                <a:spcPts val="600"/>
              </a:spcBef>
              <a:spcAft>
                <a:spcPts val="600"/>
              </a:spcAft>
              <a:buNone/>
            </a:pPr>
            <a:r>
              <a:rPr lang="en" b="1">
                <a:solidFill>
                  <a:schemeClr val="dk1"/>
                </a:solidFill>
                <a:latin typeface="Barlow"/>
                <a:ea typeface="Barlow"/>
                <a:cs typeface="Barlow"/>
                <a:sym typeface="Barlow"/>
              </a:rPr>
              <a:t>THREATS</a:t>
            </a:r>
            <a:endParaRPr>
              <a:solidFill>
                <a:schemeClr val="dk1"/>
              </a:solidFill>
              <a:latin typeface="Barlow"/>
              <a:ea typeface="Barlow"/>
              <a:cs typeface="Barlow"/>
              <a:sym typeface="Barlow"/>
            </a:endParaRPr>
          </a:p>
        </p:txBody>
      </p:sp>
      <p:sp>
        <p:nvSpPr>
          <p:cNvPr id="613" name="Google Shape;613;p42"/>
          <p:cNvSpPr/>
          <p:nvPr/>
        </p:nvSpPr>
        <p:spPr>
          <a:xfrm>
            <a:off x="3373205" y="1749916"/>
            <a:ext cx="2253600" cy="22536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2"/>
          <p:cNvSpPr/>
          <p:nvPr/>
        </p:nvSpPr>
        <p:spPr>
          <a:xfrm rot="5400000">
            <a:off x="3535633" y="1749916"/>
            <a:ext cx="2253600" cy="22536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2"/>
          <p:cNvSpPr/>
          <p:nvPr/>
        </p:nvSpPr>
        <p:spPr>
          <a:xfrm rot="10800000">
            <a:off x="3535633" y="1913605"/>
            <a:ext cx="2253600" cy="22536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2"/>
          <p:cNvSpPr/>
          <p:nvPr/>
        </p:nvSpPr>
        <p:spPr>
          <a:xfrm rot="-5400000">
            <a:off x="3373205" y="1913605"/>
            <a:ext cx="2253600" cy="22536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2"/>
          <p:cNvSpPr/>
          <p:nvPr/>
        </p:nvSpPr>
        <p:spPr>
          <a:xfrm>
            <a:off x="3892029" y="2219991"/>
            <a:ext cx="256818" cy="426101"/>
          </a:xfrm>
          <a:prstGeom prst="rect">
            <a:avLst/>
          </a:prstGeom>
        </p:spPr>
        <p:txBody>
          <a:bodyPr>
            <a:prstTxWarp prst="textPlain">
              <a:avLst/>
            </a:prstTxWarp>
          </a:bodyPr>
          <a:lstStyle/>
          <a:p>
            <a:pPr lvl="0" algn="ctr"/>
            <a:r>
              <a:rPr b="1" i="0">
                <a:ln>
                  <a:noFill/>
                </a:ln>
                <a:solidFill>
                  <a:schemeClr val="lt1"/>
                </a:solidFill>
                <a:latin typeface="Miriam Libre"/>
              </a:rPr>
              <a:t>S</a:t>
            </a:r>
          </a:p>
        </p:txBody>
      </p:sp>
      <p:sp>
        <p:nvSpPr>
          <p:cNvPr id="618" name="Google Shape;618;p42"/>
          <p:cNvSpPr/>
          <p:nvPr/>
        </p:nvSpPr>
        <p:spPr>
          <a:xfrm>
            <a:off x="4838936" y="2227188"/>
            <a:ext cx="555095" cy="412858"/>
          </a:xfrm>
          <a:prstGeom prst="rect">
            <a:avLst/>
          </a:prstGeom>
        </p:spPr>
        <p:txBody>
          <a:bodyPr>
            <a:prstTxWarp prst="textPlain">
              <a:avLst/>
            </a:prstTxWarp>
          </a:bodyPr>
          <a:lstStyle/>
          <a:p>
            <a:pPr lvl="0" algn="ctr"/>
            <a:r>
              <a:rPr b="1" i="0">
                <a:ln>
                  <a:noFill/>
                </a:ln>
                <a:solidFill>
                  <a:schemeClr val="lt1"/>
                </a:solidFill>
                <a:latin typeface="Miriam Libre"/>
              </a:rPr>
              <a:t>W</a:t>
            </a:r>
          </a:p>
        </p:txBody>
      </p:sp>
      <p:sp>
        <p:nvSpPr>
          <p:cNvPr id="619" name="Google Shape;619;p42"/>
          <p:cNvSpPr/>
          <p:nvPr/>
        </p:nvSpPr>
        <p:spPr>
          <a:xfrm>
            <a:off x="3859783" y="3251506"/>
            <a:ext cx="305187" cy="426677"/>
          </a:xfrm>
          <a:prstGeom prst="rect">
            <a:avLst/>
          </a:prstGeom>
        </p:spPr>
        <p:txBody>
          <a:bodyPr>
            <a:prstTxWarp prst="textPlain">
              <a:avLst/>
            </a:prstTxWarp>
          </a:bodyPr>
          <a:lstStyle/>
          <a:p>
            <a:pPr lvl="0" algn="ctr"/>
            <a:r>
              <a:rPr b="1" i="0">
                <a:ln>
                  <a:noFill/>
                </a:ln>
                <a:solidFill>
                  <a:schemeClr val="lt1"/>
                </a:solidFill>
                <a:latin typeface="Miriam Libre"/>
              </a:rPr>
              <a:t>O</a:t>
            </a:r>
          </a:p>
        </p:txBody>
      </p:sp>
      <p:sp>
        <p:nvSpPr>
          <p:cNvPr id="620" name="Google Shape;620;p42"/>
          <p:cNvSpPr/>
          <p:nvPr/>
        </p:nvSpPr>
        <p:spPr>
          <a:xfrm>
            <a:off x="4945463" y="3258703"/>
            <a:ext cx="287913" cy="411706"/>
          </a:xfrm>
          <a:prstGeom prst="rect">
            <a:avLst/>
          </a:prstGeom>
        </p:spPr>
        <p:txBody>
          <a:bodyPr>
            <a:prstTxWarp prst="textPlain">
              <a:avLst/>
            </a:prstTxWarp>
          </a:bodyPr>
          <a:lstStyle/>
          <a:p>
            <a:pPr lvl="0" algn="ctr"/>
            <a:r>
              <a:rPr b="1" i="0">
                <a:ln>
                  <a:noFill/>
                </a:ln>
                <a:solidFill>
                  <a:schemeClr val="lt1"/>
                </a:solidFill>
                <a:latin typeface="Miriam Libre"/>
              </a:rPr>
              <a:t>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AEBF4"/>
        </a:solidFill>
        <a:effectLst/>
      </p:bgPr>
    </p:bg>
    <p:spTree>
      <p:nvGrpSpPr>
        <p:cNvPr id="1" name="Shape 624"/>
        <p:cNvGrpSpPr/>
        <p:nvPr/>
      </p:nvGrpSpPr>
      <p:grpSpPr>
        <a:xfrm>
          <a:off x="0" y="0"/>
          <a:ext cx="0" cy="0"/>
          <a:chOff x="0" y="0"/>
          <a:chExt cx="0" cy="0"/>
        </a:xfrm>
      </p:grpSpPr>
      <p:sp>
        <p:nvSpPr>
          <p:cNvPr id="625" name="Google Shape;625;p43"/>
          <p:cNvSpPr txBox="1">
            <a:spLocks noGrp="1"/>
          </p:cNvSpPr>
          <p:nvPr>
            <p:ph type="title" idx="4294967295"/>
          </p:nvPr>
        </p:nvSpPr>
        <p:spPr>
          <a:xfrm>
            <a:off x="262200" y="0"/>
            <a:ext cx="8619600" cy="2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BUSINESS MODEL CANVAS</a:t>
            </a:r>
            <a:endParaRPr sz="1200"/>
          </a:p>
        </p:txBody>
      </p:sp>
      <p:sp>
        <p:nvSpPr>
          <p:cNvPr id="626" name="Google Shape;626;p43"/>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37</a:t>
            </a:fld>
            <a:endParaRPr/>
          </a:p>
        </p:txBody>
      </p:sp>
      <p:sp>
        <p:nvSpPr>
          <p:cNvPr id="627" name="Google Shape;627;p43"/>
          <p:cNvSpPr txBox="1"/>
          <p:nvPr/>
        </p:nvSpPr>
        <p:spPr>
          <a:xfrm>
            <a:off x="1963635" y="227700"/>
            <a:ext cx="1738800" cy="1690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Barlow"/>
                <a:ea typeface="Barlow"/>
                <a:cs typeface="Barlow"/>
                <a:sym typeface="Barlow"/>
              </a:rPr>
              <a:t>Key Activities</a:t>
            </a:r>
            <a:endParaRPr sz="900" b="1">
              <a:solidFill>
                <a:schemeClr val="dk1"/>
              </a:solidFill>
              <a:latin typeface="Barlow"/>
              <a:ea typeface="Barlow"/>
              <a:cs typeface="Barlow"/>
              <a:sym typeface="Barlow"/>
            </a:endParaRPr>
          </a:p>
          <a:p>
            <a:pPr marL="0" lvl="0" indent="0" algn="l" rtl="0">
              <a:spcBef>
                <a:spcPts val="400"/>
              </a:spcBef>
              <a:spcAft>
                <a:spcPts val="400"/>
              </a:spcAft>
              <a:buNone/>
            </a:pPr>
            <a:r>
              <a:rPr lang="en" sz="800">
                <a:solidFill>
                  <a:schemeClr val="dk2"/>
                </a:solidFill>
                <a:latin typeface="Barlow"/>
                <a:ea typeface="Barlow"/>
                <a:cs typeface="Barlow"/>
                <a:sym typeface="Barlow"/>
              </a:rPr>
              <a:t>Insert your content</a:t>
            </a:r>
            <a:endParaRPr sz="800" b="1">
              <a:solidFill>
                <a:schemeClr val="dk2"/>
              </a:solidFill>
              <a:latin typeface="Barlow"/>
              <a:ea typeface="Barlow"/>
              <a:cs typeface="Barlow"/>
              <a:sym typeface="Barlow"/>
            </a:endParaRPr>
          </a:p>
        </p:txBody>
      </p:sp>
      <p:sp>
        <p:nvSpPr>
          <p:cNvPr id="628" name="Google Shape;628;p43"/>
          <p:cNvSpPr txBox="1"/>
          <p:nvPr/>
        </p:nvSpPr>
        <p:spPr>
          <a:xfrm>
            <a:off x="1963635" y="1918251"/>
            <a:ext cx="1738800" cy="1690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Barlow"/>
                <a:ea typeface="Barlow"/>
                <a:cs typeface="Barlow"/>
                <a:sym typeface="Barlow"/>
              </a:rPr>
              <a:t>Key Resources</a:t>
            </a:r>
            <a:endParaRPr sz="900" b="1">
              <a:solidFill>
                <a:schemeClr val="dk1"/>
              </a:solidFill>
              <a:latin typeface="Barlow"/>
              <a:ea typeface="Barlow"/>
              <a:cs typeface="Barlow"/>
              <a:sym typeface="Barlow"/>
            </a:endParaRPr>
          </a:p>
          <a:p>
            <a:pPr marL="0" lvl="0" indent="0" algn="l" rtl="0">
              <a:spcBef>
                <a:spcPts val="400"/>
              </a:spcBef>
              <a:spcAft>
                <a:spcPts val="400"/>
              </a:spcAft>
              <a:buNone/>
            </a:pPr>
            <a:r>
              <a:rPr lang="en" sz="800">
                <a:solidFill>
                  <a:schemeClr val="dk2"/>
                </a:solidFill>
                <a:latin typeface="Barlow"/>
                <a:ea typeface="Barlow"/>
                <a:cs typeface="Barlow"/>
                <a:sym typeface="Barlow"/>
              </a:rPr>
              <a:t>Insert your content</a:t>
            </a:r>
            <a:endParaRPr sz="900" b="1">
              <a:solidFill>
                <a:schemeClr val="dk1"/>
              </a:solidFill>
              <a:latin typeface="Barlow"/>
              <a:ea typeface="Barlow"/>
              <a:cs typeface="Barlow"/>
              <a:sym typeface="Barlow"/>
            </a:endParaRPr>
          </a:p>
        </p:txBody>
      </p:sp>
      <p:sp>
        <p:nvSpPr>
          <p:cNvPr id="629" name="Google Shape;629;p43"/>
          <p:cNvSpPr txBox="1"/>
          <p:nvPr/>
        </p:nvSpPr>
        <p:spPr>
          <a:xfrm>
            <a:off x="3702545" y="227700"/>
            <a:ext cx="1738800" cy="3381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Barlow"/>
                <a:ea typeface="Barlow"/>
                <a:cs typeface="Barlow"/>
                <a:sym typeface="Barlow"/>
              </a:rPr>
              <a:t>Value Propositions</a:t>
            </a:r>
            <a:endParaRPr sz="900" b="1">
              <a:solidFill>
                <a:schemeClr val="dk1"/>
              </a:solidFill>
              <a:latin typeface="Barlow"/>
              <a:ea typeface="Barlow"/>
              <a:cs typeface="Barlow"/>
              <a:sym typeface="Barlow"/>
            </a:endParaRPr>
          </a:p>
          <a:p>
            <a:pPr marL="0" lvl="0" indent="0" algn="l" rtl="0">
              <a:spcBef>
                <a:spcPts val="400"/>
              </a:spcBef>
              <a:spcAft>
                <a:spcPts val="400"/>
              </a:spcAft>
              <a:buNone/>
            </a:pPr>
            <a:r>
              <a:rPr lang="en" sz="800">
                <a:solidFill>
                  <a:schemeClr val="dk2"/>
                </a:solidFill>
                <a:latin typeface="Barlow"/>
                <a:ea typeface="Barlow"/>
                <a:cs typeface="Barlow"/>
                <a:sym typeface="Barlow"/>
              </a:rPr>
              <a:t>Insert your content</a:t>
            </a:r>
            <a:endParaRPr sz="900" b="1">
              <a:solidFill>
                <a:schemeClr val="dk1"/>
              </a:solidFill>
              <a:latin typeface="Barlow"/>
              <a:ea typeface="Barlow"/>
              <a:cs typeface="Barlow"/>
              <a:sym typeface="Barlow"/>
            </a:endParaRPr>
          </a:p>
        </p:txBody>
      </p:sp>
      <p:sp>
        <p:nvSpPr>
          <p:cNvPr id="630" name="Google Shape;630;p43"/>
          <p:cNvSpPr txBox="1"/>
          <p:nvPr/>
        </p:nvSpPr>
        <p:spPr>
          <a:xfrm>
            <a:off x="5441455" y="227700"/>
            <a:ext cx="1738800" cy="1690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Barlow"/>
                <a:ea typeface="Barlow"/>
                <a:cs typeface="Barlow"/>
                <a:sym typeface="Barlow"/>
              </a:rPr>
              <a:t>Customer Relationships</a:t>
            </a:r>
            <a:endParaRPr sz="900" b="1">
              <a:solidFill>
                <a:schemeClr val="dk1"/>
              </a:solidFill>
              <a:latin typeface="Barlow"/>
              <a:ea typeface="Barlow"/>
              <a:cs typeface="Barlow"/>
              <a:sym typeface="Barlow"/>
            </a:endParaRPr>
          </a:p>
          <a:p>
            <a:pPr marL="0" lvl="0" indent="0" algn="l" rtl="0">
              <a:spcBef>
                <a:spcPts val="400"/>
              </a:spcBef>
              <a:spcAft>
                <a:spcPts val="400"/>
              </a:spcAft>
              <a:buNone/>
            </a:pPr>
            <a:r>
              <a:rPr lang="en" sz="800">
                <a:solidFill>
                  <a:schemeClr val="dk2"/>
                </a:solidFill>
                <a:latin typeface="Barlow"/>
                <a:ea typeface="Barlow"/>
                <a:cs typeface="Barlow"/>
                <a:sym typeface="Barlow"/>
              </a:rPr>
              <a:t>Insert your content</a:t>
            </a:r>
            <a:endParaRPr sz="900" b="1">
              <a:solidFill>
                <a:schemeClr val="dk1"/>
              </a:solidFill>
              <a:latin typeface="Barlow"/>
              <a:ea typeface="Barlow"/>
              <a:cs typeface="Barlow"/>
              <a:sym typeface="Barlow"/>
            </a:endParaRPr>
          </a:p>
        </p:txBody>
      </p:sp>
      <p:sp>
        <p:nvSpPr>
          <p:cNvPr id="631" name="Google Shape;631;p43"/>
          <p:cNvSpPr txBox="1"/>
          <p:nvPr/>
        </p:nvSpPr>
        <p:spPr>
          <a:xfrm>
            <a:off x="5441455" y="1918251"/>
            <a:ext cx="1738800" cy="1690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Barlow"/>
                <a:ea typeface="Barlow"/>
                <a:cs typeface="Barlow"/>
                <a:sym typeface="Barlow"/>
              </a:rPr>
              <a:t>Channels</a:t>
            </a:r>
            <a:endParaRPr sz="900" b="1">
              <a:solidFill>
                <a:schemeClr val="dk1"/>
              </a:solidFill>
              <a:latin typeface="Barlow"/>
              <a:ea typeface="Barlow"/>
              <a:cs typeface="Barlow"/>
              <a:sym typeface="Barlow"/>
            </a:endParaRPr>
          </a:p>
          <a:p>
            <a:pPr marL="0" lvl="0" indent="0" algn="l" rtl="0">
              <a:spcBef>
                <a:spcPts val="400"/>
              </a:spcBef>
              <a:spcAft>
                <a:spcPts val="400"/>
              </a:spcAft>
              <a:buNone/>
            </a:pPr>
            <a:r>
              <a:rPr lang="en" sz="800">
                <a:solidFill>
                  <a:schemeClr val="dk2"/>
                </a:solidFill>
                <a:latin typeface="Barlow"/>
                <a:ea typeface="Barlow"/>
                <a:cs typeface="Barlow"/>
                <a:sym typeface="Barlow"/>
              </a:rPr>
              <a:t>Insert your content</a:t>
            </a:r>
            <a:endParaRPr sz="900" b="1">
              <a:solidFill>
                <a:schemeClr val="dk1"/>
              </a:solidFill>
              <a:latin typeface="Barlow"/>
              <a:ea typeface="Barlow"/>
              <a:cs typeface="Barlow"/>
              <a:sym typeface="Barlow"/>
            </a:endParaRPr>
          </a:p>
        </p:txBody>
      </p:sp>
      <p:sp>
        <p:nvSpPr>
          <p:cNvPr id="632" name="Google Shape;632;p43"/>
          <p:cNvSpPr txBox="1"/>
          <p:nvPr/>
        </p:nvSpPr>
        <p:spPr>
          <a:xfrm>
            <a:off x="7180365" y="227700"/>
            <a:ext cx="1738800" cy="3381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Barlow"/>
                <a:ea typeface="Barlow"/>
                <a:cs typeface="Barlow"/>
                <a:sym typeface="Barlow"/>
              </a:rPr>
              <a:t>Customer Segments</a:t>
            </a:r>
            <a:endParaRPr sz="900" b="1">
              <a:solidFill>
                <a:schemeClr val="dk1"/>
              </a:solidFill>
              <a:latin typeface="Barlow"/>
              <a:ea typeface="Barlow"/>
              <a:cs typeface="Barlow"/>
              <a:sym typeface="Barlow"/>
            </a:endParaRPr>
          </a:p>
          <a:p>
            <a:pPr marL="0" lvl="0" indent="0" algn="l" rtl="0">
              <a:spcBef>
                <a:spcPts val="400"/>
              </a:spcBef>
              <a:spcAft>
                <a:spcPts val="400"/>
              </a:spcAft>
              <a:buNone/>
            </a:pPr>
            <a:r>
              <a:rPr lang="en" sz="800">
                <a:solidFill>
                  <a:schemeClr val="dk2"/>
                </a:solidFill>
                <a:latin typeface="Barlow"/>
                <a:ea typeface="Barlow"/>
                <a:cs typeface="Barlow"/>
                <a:sym typeface="Barlow"/>
              </a:rPr>
              <a:t>Insert your content</a:t>
            </a:r>
            <a:endParaRPr sz="900" b="1">
              <a:solidFill>
                <a:schemeClr val="dk1"/>
              </a:solidFill>
              <a:latin typeface="Barlow"/>
              <a:ea typeface="Barlow"/>
              <a:cs typeface="Barlow"/>
              <a:sym typeface="Barlow"/>
            </a:endParaRPr>
          </a:p>
        </p:txBody>
      </p:sp>
      <p:sp>
        <p:nvSpPr>
          <p:cNvPr id="633" name="Google Shape;633;p43"/>
          <p:cNvSpPr txBox="1"/>
          <p:nvPr/>
        </p:nvSpPr>
        <p:spPr>
          <a:xfrm>
            <a:off x="224725" y="227700"/>
            <a:ext cx="1738800" cy="3381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Barlow"/>
                <a:ea typeface="Barlow"/>
                <a:cs typeface="Barlow"/>
                <a:sym typeface="Barlow"/>
              </a:rPr>
              <a:t>Key Partners</a:t>
            </a:r>
            <a:endParaRPr sz="900" b="1">
              <a:solidFill>
                <a:schemeClr val="dk1"/>
              </a:solidFill>
              <a:latin typeface="Barlow"/>
              <a:ea typeface="Barlow"/>
              <a:cs typeface="Barlow"/>
              <a:sym typeface="Barlow"/>
            </a:endParaRPr>
          </a:p>
          <a:p>
            <a:pPr marL="0" lvl="0" indent="0" algn="l" rtl="0">
              <a:spcBef>
                <a:spcPts val="400"/>
              </a:spcBef>
              <a:spcAft>
                <a:spcPts val="400"/>
              </a:spcAft>
              <a:buNone/>
            </a:pPr>
            <a:r>
              <a:rPr lang="en" sz="800">
                <a:solidFill>
                  <a:schemeClr val="dk2"/>
                </a:solidFill>
                <a:latin typeface="Barlow"/>
                <a:ea typeface="Barlow"/>
                <a:cs typeface="Barlow"/>
                <a:sym typeface="Barlow"/>
              </a:rPr>
              <a:t>Insert your content</a:t>
            </a:r>
            <a:endParaRPr sz="800" b="1">
              <a:solidFill>
                <a:schemeClr val="dk2"/>
              </a:solidFill>
              <a:latin typeface="Barlow"/>
              <a:ea typeface="Barlow"/>
              <a:cs typeface="Barlow"/>
              <a:sym typeface="Barlow"/>
            </a:endParaRPr>
          </a:p>
        </p:txBody>
      </p:sp>
      <p:sp>
        <p:nvSpPr>
          <p:cNvPr id="634" name="Google Shape;634;p43"/>
          <p:cNvSpPr txBox="1"/>
          <p:nvPr/>
        </p:nvSpPr>
        <p:spPr>
          <a:xfrm>
            <a:off x="224725" y="3608801"/>
            <a:ext cx="4347300" cy="1309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Barlow"/>
                <a:ea typeface="Barlow"/>
                <a:cs typeface="Barlow"/>
                <a:sym typeface="Barlow"/>
              </a:rPr>
              <a:t>Cost Structure</a:t>
            </a:r>
            <a:endParaRPr sz="900" b="1">
              <a:solidFill>
                <a:schemeClr val="dk1"/>
              </a:solidFill>
              <a:latin typeface="Barlow"/>
              <a:ea typeface="Barlow"/>
              <a:cs typeface="Barlow"/>
              <a:sym typeface="Barlow"/>
            </a:endParaRPr>
          </a:p>
          <a:p>
            <a:pPr marL="0" lvl="0" indent="0" algn="l" rtl="0">
              <a:spcBef>
                <a:spcPts val="400"/>
              </a:spcBef>
              <a:spcAft>
                <a:spcPts val="400"/>
              </a:spcAft>
              <a:buNone/>
            </a:pPr>
            <a:r>
              <a:rPr lang="en" sz="800">
                <a:solidFill>
                  <a:schemeClr val="dk2"/>
                </a:solidFill>
                <a:latin typeface="Barlow"/>
                <a:ea typeface="Barlow"/>
                <a:cs typeface="Barlow"/>
                <a:sym typeface="Barlow"/>
              </a:rPr>
              <a:t>Insert your content</a:t>
            </a:r>
            <a:endParaRPr sz="900" b="1">
              <a:solidFill>
                <a:schemeClr val="dk1"/>
              </a:solidFill>
              <a:latin typeface="Barlow"/>
              <a:ea typeface="Barlow"/>
              <a:cs typeface="Barlow"/>
              <a:sym typeface="Barlow"/>
            </a:endParaRPr>
          </a:p>
        </p:txBody>
      </p:sp>
      <p:sp>
        <p:nvSpPr>
          <p:cNvPr id="635" name="Google Shape;635;p43"/>
          <p:cNvSpPr txBox="1"/>
          <p:nvPr/>
        </p:nvSpPr>
        <p:spPr>
          <a:xfrm>
            <a:off x="4572000" y="3608801"/>
            <a:ext cx="4347300" cy="1309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Barlow"/>
                <a:ea typeface="Barlow"/>
                <a:cs typeface="Barlow"/>
                <a:sym typeface="Barlow"/>
              </a:rPr>
              <a:t>Revenue Streams</a:t>
            </a:r>
            <a:endParaRPr sz="900" b="1">
              <a:solidFill>
                <a:schemeClr val="dk1"/>
              </a:solidFill>
              <a:latin typeface="Barlow"/>
              <a:ea typeface="Barlow"/>
              <a:cs typeface="Barlow"/>
              <a:sym typeface="Barlow"/>
            </a:endParaRPr>
          </a:p>
          <a:p>
            <a:pPr marL="0" lvl="0" indent="0" algn="l" rtl="0">
              <a:spcBef>
                <a:spcPts val="400"/>
              </a:spcBef>
              <a:spcAft>
                <a:spcPts val="400"/>
              </a:spcAft>
              <a:buNone/>
            </a:pPr>
            <a:r>
              <a:rPr lang="en" sz="800">
                <a:solidFill>
                  <a:schemeClr val="dk2"/>
                </a:solidFill>
                <a:latin typeface="Barlow"/>
                <a:ea typeface="Barlow"/>
                <a:cs typeface="Barlow"/>
                <a:sym typeface="Barlow"/>
              </a:rPr>
              <a:t>Insert your content</a:t>
            </a:r>
            <a:endParaRPr sz="900" b="1">
              <a:solidFill>
                <a:schemeClr val="dk1"/>
              </a:solidFill>
              <a:latin typeface="Barlow"/>
              <a:ea typeface="Barlow"/>
              <a:cs typeface="Barlow"/>
              <a:sym typeface="Barlow"/>
            </a:endParaRPr>
          </a:p>
        </p:txBody>
      </p:sp>
      <p:sp>
        <p:nvSpPr>
          <p:cNvPr id="636" name="Google Shape;636;p43"/>
          <p:cNvSpPr/>
          <p:nvPr/>
        </p:nvSpPr>
        <p:spPr>
          <a:xfrm>
            <a:off x="4276848" y="3689411"/>
            <a:ext cx="218290" cy="22806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637" name="Google Shape;637;p43"/>
          <p:cNvSpPr/>
          <p:nvPr/>
        </p:nvSpPr>
        <p:spPr>
          <a:xfrm>
            <a:off x="6885837" y="308563"/>
            <a:ext cx="217663" cy="205332"/>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638" name="Google Shape;638;p43"/>
          <p:cNvSpPr/>
          <p:nvPr/>
        </p:nvSpPr>
        <p:spPr>
          <a:xfrm>
            <a:off x="1677280" y="308557"/>
            <a:ext cx="209393" cy="220051"/>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639" name="Google Shape;639;p43"/>
          <p:cNvSpPr/>
          <p:nvPr/>
        </p:nvSpPr>
        <p:spPr>
          <a:xfrm>
            <a:off x="8643217" y="308480"/>
            <a:ext cx="199202" cy="220710"/>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grpSp>
        <p:nvGrpSpPr>
          <p:cNvPr id="640" name="Google Shape;640;p43"/>
          <p:cNvGrpSpPr/>
          <p:nvPr/>
        </p:nvGrpSpPr>
        <p:grpSpPr>
          <a:xfrm>
            <a:off x="8612652" y="3689225"/>
            <a:ext cx="229748" cy="175236"/>
            <a:chOff x="4604550" y="3714775"/>
            <a:chExt cx="439625" cy="319075"/>
          </a:xfrm>
        </p:grpSpPr>
        <p:sp>
          <p:nvSpPr>
            <p:cNvPr id="641" name="Google Shape;641;p43"/>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642" name="Google Shape;642;p43"/>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grpSp>
      <p:grpSp>
        <p:nvGrpSpPr>
          <p:cNvPr id="643" name="Google Shape;643;p43"/>
          <p:cNvGrpSpPr/>
          <p:nvPr/>
        </p:nvGrpSpPr>
        <p:grpSpPr>
          <a:xfrm>
            <a:off x="5174276" y="308218"/>
            <a:ext cx="190305" cy="254829"/>
            <a:chOff x="1959600" y="4980625"/>
            <a:chExt cx="364150" cy="464000"/>
          </a:xfrm>
        </p:grpSpPr>
        <p:sp>
          <p:nvSpPr>
            <p:cNvPr id="644" name="Google Shape;644;p43"/>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645" name="Google Shape;645;p43"/>
            <p:cNvSpPr/>
            <p:nvPr/>
          </p:nvSpPr>
          <p:spPr>
            <a:xfrm>
              <a:off x="2053375" y="5121275"/>
              <a:ext cx="176600" cy="25"/>
            </a:xfrm>
            <a:custGeom>
              <a:avLst/>
              <a:gdLst/>
              <a:ahLst/>
              <a:cxnLst/>
              <a:rect l="l" t="t" r="r" b="b"/>
              <a:pathLst>
                <a:path w="7064" h="1" fill="none" extrusionOk="0">
                  <a:moveTo>
                    <a:pt x="1" y="1"/>
                  </a:moveTo>
                  <a:lnTo>
                    <a:pt x="7063" y="1"/>
                  </a:lnTo>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646" name="Google Shape;646;p43"/>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647" name="Google Shape;647;p43"/>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648" name="Google Shape;648;p43"/>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649" name="Google Shape;649;p43"/>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650" name="Google Shape;650;p43"/>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grpSp>
      <p:grpSp>
        <p:nvGrpSpPr>
          <p:cNvPr id="651" name="Google Shape;651;p43"/>
          <p:cNvGrpSpPr/>
          <p:nvPr/>
        </p:nvGrpSpPr>
        <p:grpSpPr>
          <a:xfrm>
            <a:off x="6822035" y="1998605"/>
            <a:ext cx="281303" cy="283579"/>
            <a:chOff x="5233525" y="4954450"/>
            <a:chExt cx="538275" cy="516350"/>
          </a:xfrm>
        </p:grpSpPr>
        <p:sp>
          <p:nvSpPr>
            <p:cNvPr id="652" name="Google Shape;652;p43"/>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653" name="Google Shape;653;p43"/>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654" name="Google Shape;654;p43"/>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655" name="Google Shape;655;p43"/>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656" name="Google Shape;656;p43"/>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657" name="Google Shape;657;p43"/>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658" name="Google Shape;658;p43"/>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659" name="Google Shape;659;p43"/>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660" name="Google Shape;660;p43"/>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661" name="Google Shape;661;p43"/>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662" name="Google Shape;662;p43"/>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grpSp>
      <p:grpSp>
        <p:nvGrpSpPr>
          <p:cNvPr id="663" name="Google Shape;663;p43"/>
          <p:cNvGrpSpPr/>
          <p:nvPr/>
        </p:nvGrpSpPr>
        <p:grpSpPr>
          <a:xfrm>
            <a:off x="3347519" y="1998608"/>
            <a:ext cx="286398" cy="273557"/>
            <a:chOff x="4556450" y="4963575"/>
            <a:chExt cx="548025" cy="498100"/>
          </a:xfrm>
        </p:grpSpPr>
        <p:sp>
          <p:nvSpPr>
            <p:cNvPr id="664" name="Google Shape;664;p43"/>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665" name="Google Shape;665;p43"/>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666" name="Google Shape;666;p43"/>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667" name="Google Shape;667;p43"/>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668" name="Google Shape;668;p43"/>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grpSp>
      <p:sp>
        <p:nvSpPr>
          <p:cNvPr id="669" name="Google Shape;669;p43"/>
          <p:cNvSpPr/>
          <p:nvPr/>
        </p:nvSpPr>
        <p:spPr>
          <a:xfrm>
            <a:off x="3395966" y="308562"/>
            <a:ext cx="229730" cy="24150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AEBF4"/>
        </a:solidFill>
        <a:effectLst/>
      </p:bgPr>
    </p:bg>
    <p:spTree>
      <p:nvGrpSpPr>
        <p:cNvPr id="1" name="Shape 699"/>
        <p:cNvGrpSpPr/>
        <p:nvPr/>
      </p:nvGrpSpPr>
      <p:grpSpPr>
        <a:xfrm>
          <a:off x="0" y="0"/>
          <a:ext cx="0" cy="0"/>
          <a:chOff x="0" y="0"/>
          <a:chExt cx="0" cy="0"/>
        </a:xfrm>
      </p:grpSpPr>
      <p:sp>
        <p:nvSpPr>
          <p:cNvPr id="700" name="Google Shape;700;p45"/>
          <p:cNvSpPr txBox="1">
            <a:spLocks noGrp="1"/>
          </p:cNvSpPr>
          <p:nvPr>
            <p:ph type="title" idx="4294967295"/>
          </p:nvPr>
        </p:nvSpPr>
        <p:spPr>
          <a:xfrm>
            <a:off x="457200" y="586975"/>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TEAM PRESENTATION</a:t>
            </a:r>
            <a:endParaRPr/>
          </a:p>
        </p:txBody>
      </p:sp>
      <p:sp>
        <p:nvSpPr>
          <p:cNvPr id="701" name="Google Shape;701;p45"/>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38</a:t>
            </a:fld>
            <a:endParaRPr/>
          </a:p>
        </p:txBody>
      </p:sp>
      <p:pic>
        <p:nvPicPr>
          <p:cNvPr id="702" name="Google Shape;702;p45"/>
          <p:cNvPicPr preferRelativeResize="0"/>
          <p:nvPr/>
        </p:nvPicPr>
        <p:blipFill rotWithShape="1">
          <a:blip r:embed="rId3">
            <a:alphaModFix/>
          </a:blip>
          <a:srcRect l="19633" t="9820" b="9812"/>
          <a:stretch/>
        </p:blipFill>
        <p:spPr>
          <a:xfrm>
            <a:off x="855300" y="1759975"/>
            <a:ext cx="1489200" cy="1489200"/>
          </a:xfrm>
          <a:prstGeom prst="ellipse">
            <a:avLst/>
          </a:prstGeom>
          <a:noFill/>
          <a:ln>
            <a:noFill/>
          </a:ln>
        </p:spPr>
      </p:pic>
      <p:sp>
        <p:nvSpPr>
          <p:cNvPr id="703" name="Google Shape;703;p45"/>
          <p:cNvSpPr txBox="1"/>
          <p:nvPr/>
        </p:nvSpPr>
        <p:spPr>
          <a:xfrm>
            <a:off x="86032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Barlow"/>
                <a:ea typeface="Barlow"/>
                <a:cs typeface="Barlow"/>
                <a:sym typeface="Barlow"/>
              </a:rPr>
              <a:t>Imani Jackson</a:t>
            </a:r>
            <a:r>
              <a:rPr lang="en">
                <a:latin typeface="Barlow"/>
                <a:ea typeface="Barlow"/>
                <a:cs typeface="Barlow"/>
                <a:sym typeface="Barlow"/>
              </a:rPr>
              <a:t/>
            </a:r>
            <a:br>
              <a:rPr lang="en">
                <a:latin typeface="Barlow"/>
                <a:ea typeface="Barlow"/>
                <a:cs typeface="Barlow"/>
                <a:sym typeface="Barlow"/>
              </a:rPr>
            </a:br>
            <a:r>
              <a:rPr lang="en" sz="800">
                <a:solidFill>
                  <a:schemeClr val="dk2"/>
                </a:solidFill>
                <a:latin typeface="Barlow"/>
                <a:ea typeface="Barlow"/>
                <a:cs typeface="Barlow"/>
                <a:sym typeface="Barlow"/>
              </a:rPr>
              <a:t>JOB TITLE</a:t>
            </a:r>
            <a:endParaRPr sz="800">
              <a:solidFill>
                <a:schemeClr val="dk2"/>
              </a:solidFill>
              <a:latin typeface="Barlow"/>
              <a:ea typeface="Barlow"/>
              <a:cs typeface="Barlow"/>
              <a:sym typeface="Barlow"/>
            </a:endParaRPr>
          </a:p>
          <a:p>
            <a:pPr marL="0" lvl="0" indent="0" algn="ctr" rtl="0">
              <a:spcBef>
                <a:spcPts val="400"/>
              </a:spcBef>
              <a:spcAft>
                <a:spcPts val="0"/>
              </a:spcAft>
              <a:buNone/>
            </a:pPr>
            <a:r>
              <a:rPr lang="en" sz="900">
                <a:solidFill>
                  <a:schemeClr val="dk2"/>
                </a:solidFill>
                <a:latin typeface="Barlow"/>
                <a:ea typeface="Barlow"/>
                <a:cs typeface="Barlow"/>
                <a:sym typeface="Barlow"/>
              </a:rPr>
              <a:t>Blue is the colour of the clear sky and the deep sea</a:t>
            </a:r>
            <a:endParaRPr>
              <a:latin typeface="Barlow"/>
              <a:ea typeface="Barlow"/>
              <a:cs typeface="Barlow"/>
              <a:sym typeface="Barlow"/>
            </a:endParaRPr>
          </a:p>
          <a:p>
            <a:pPr marL="0" lvl="0" indent="0" algn="ctr" rtl="0">
              <a:spcBef>
                <a:spcPts val="400"/>
              </a:spcBef>
              <a:spcAft>
                <a:spcPts val="400"/>
              </a:spcAft>
              <a:buNone/>
            </a:pPr>
            <a:endParaRPr>
              <a:latin typeface="Barlow"/>
              <a:ea typeface="Barlow"/>
              <a:cs typeface="Barlow"/>
              <a:sym typeface="Barlow"/>
            </a:endParaRPr>
          </a:p>
        </p:txBody>
      </p:sp>
      <p:pic>
        <p:nvPicPr>
          <p:cNvPr id="704" name="Google Shape;704;p45"/>
          <p:cNvPicPr preferRelativeResize="0"/>
          <p:nvPr/>
        </p:nvPicPr>
        <p:blipFill rotWithShape="1">
          <a:blip r:embed="rId4">
            <a:alphaModFix/>
          </a:blip>
          <a:srcRect/>
          <a:stretch/>
        </p:blipFill>
        <p:spPr>
          <a:xfrm>
            <a:off x="2835025" y="1759975"/>
            <a:ext cx="1489200" cy="1489200"/>
          </a:xfrm>
          <a:prstGeom prst="ellipse">
            <a:avLst/>
          </a:prstGeom>
          <a:noFill/>
          <a:ln>
            <a:noFill/>
          </a:ln>
        </p:spPr>
      </p:pic>
      <p:sp>
        <p:nvSpPr>
          <p:cNvPr id="705" name="Google Shape;705;p45"/>
          <p:cNvSpPr txBox="1"/>
          <p:nvPr/>
        </p:nvSpPr>
        <p:spPr>
          <a:xfrm>
            <a:off x="284005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Barlow"/>
                <a:ea typeface="Barlow"/>
                <a:cs typeface="Barlow"/>
                <a:sym typeface="Barlow"/>
              </a:rPr>
              <a:t>Marcos Galán</a:t>
            </a:r>
            <a:r>
              <a:rPr lang="en">
                <a:latin typeface="Barlow"/>
                <a:ea typeface="Barlow"/>
                <a:cs typeface="Barlow"/>
                <a:sym typeface="Barlow"/>
              </a:rPr>
              <a:t/>
            </a:r>
            <a:br>
              <a:rPr lang="en">
                <a:latin typeface="Barlow"/>
                <a:ea typeface="Barlow"/>
                <a:cs typeface="Barlow"/>
                <a:sym typeface="Barlow"/>
              </a:rPr>
            </a:br>
            <a:r>
              <a:rPr lang="en" sz="800">
                <a:solidFill>
                  <a:schemeClr val="dk2"/>
                </a:solidFill>
                <a:latin typeface="Barlow"/>
                <a:ea typeface="Barlow"/>
                <a:cs typeface="Barlow"/>
                <a:sym typeface="Barlow"/>
              </a:rPr>
              <a:t>JOB TITLE</a:t>
            </a:r>
            <a:endParaRPr sz="800">
              <a:solidFill>
                <a:schemeClr val="dk2"/>
              </a:solidFill>
              <a:latin typeface="Barlow"/>
              <a:ea typeface="Barlow"/>
              <a:cs typeface="Barlow"/>
              <a:sym typeface="Barlow"/>
            </a:endParaRPr>
          </a:p>
          <a:p>
            <a:pPr marL="0" lvl="0" indent="0" algn="ctr" rtl="0">
              <a:spcBef>
                <a:spcPts val="400"/>
              </a:spcBef>
              <a:spcAft>
                <a:spcPts val="0"/>
              </a:spcAft>
              <a:buNone/>
            </a:pPr>
            <a:r>
              <a:rPr lang="en" sz="900">
                <a:solidFill>
                  <a:schemeClr val="dk2"/>
                </a:solidFill>
                <a:latin typeface="Barlow"/>
                <a:ea typeface="Barlow"/>
                <a:cs typeface="Barlow"/>
                <a:sym typeface="Barlow"/>
              </a:rPr>
              <a:t>Blue is the colour of the clear sky and the deep sea</a:t>
            </a:r>
            <a:endParaRPr>
              <a:latin typeface="Barlow"/>
              <a:ea typeface="Barlow"/>
              <a:cs typeface="Barlow"/>
              <a:sym typeface="Barlow"/>
            </a:endParaRPr>
          </a:p>
          <a:p>
            <a:pPr marL="0" lvl="0" indent="0" algn="ctr" rtl="0">
              <a:spcBef>
                <a:spcPts val="400"/>
              </a:spcBef>
              <a:spcAft>
                <a:spcPts val="400"/>
              </a:spcAft>
              <a:buNone/>
            </a:pPr>
            <a:endParaRPr>
              <a:latin typeface="Barlow"/>
              <a:ea typeface="Barlow"/>
              <a:cs typeface="Barlow"/>
              <a:sym typeface="Barlow"/>
            </a:endParaRPr>
          </a:p>
        </p:txBody>
      </p:sp>
      <p:pic>
        <p:nvPicPr>
          <p:cNvPr id="706" name="Google Shape;706;p45"/>
          <p:cNvPicPr preferRelativeResize="0"/>
          <p:nvPr/>
        </p:nvPicPr>
        <p:blipFill rotWithShape="1">
          <a:blip r:embed="rId5">
            <a:alphaModFix/>
          </a:blip>
          <a:srcRect l="47271" t="22330" b="24940"/>
          <a:stretch/>
        </p:blipFill>
        <p:spPr>
          <a:xfrm>
            <a:off x="4814750" y="1759975"/>
            <a:ext cx="1489200" cy="1489200"/>
          </a:xfrm>
          <a:prstGeom prst="ellipse">
            <a:avLst/>
          </a:prstGeom>
          <a:noFill/>
          <a:ln>
            <a:noFill/>
          </a:ln>
        </p:spPr>
      </p:pic>
      <p:sp>
        <p:nvSpPr>
          <p:cNvPr id="707" name="Google Shape;707;p45"/>
          <p:cNvSpPr txBox="1"/>
          <p:nvPr/>
        </p:nvSpPr>
        <p:spPr>
          <a:xfrm>
            <a:off x="481977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Barlow"/>
                <a:ea typeface="Barlow"/>
                <a:cs typeface="Barlow"/>
                <a:sym typeface="Barlow"/>
              </a:rPr>
              <a:t>Ixchel Valdía</a:t>
            </a:r>
            <a:r>
              <a:rPr lang="en">
                <a:latin typeface="Barlow"/>
                <a:ea typeface="Barlow"/>
                <a:cs typeface="Barlow"/>
                <a:sym typeface="Barlow"/>
              </a:rPr>
              <a:t/>
            </a:r>
            <a:br>
              <a:rPr lang="en">
                <a:latin typeface="Barlow"/>
                <a:ea typeface="Barlow"/>
                <a:cs typeface="Barlow"/>
                <a:sym typeface="Barlow"/>
              </a:rPr>
            </a:br>
            <a:r>
              <a:rPr lang="en" sz="800">
                <a:solidFill>
                  <a:schemeClr val="dk2"/>
                </a:solidFill>
                <a:latin typeface="Barlow"/>
                <a:ea typeface="Barlow"/>
                <a:cs typeface="Barlow"/>
                <a:sym typeface="Barlow"/>
              </a:rPr>
              <a:t>JOB TITLE</a:t>
            </a:r>
            <a:endParaRPr sz="800">
              <a:solidFill>
                <a:schemeClr val="dk2"/>
              </a:solidFill>
              <a:latin typeface="Barlow"/>
              <a:ea typeface="Barlow"/>
              <a:cs typeface="Barlow"/>
              <a:sym typeface="Barlow"/>
            </a:endParaRPr>
          </a:p>
          <a:p>
            <a:pPr marL="0" lvl="0" indent="0" algn="ctr" rtl="0">
              <a:spcBef>
                <a:spcPts val="400"/>
              </a:spcBef>
              <a:spcAft>
                <a:spcPts val="0"/>
              </a:spcAft>
              <a:buNone/>
            </a:pPr>
            <a:r>
              <a:rPr lang="en" sz="900">
                <a:solidFill>
                  <a:schemeClr val="dk2"/>
                </a:solidFill>
                <a:latin typeface="Barlow"/>
                <a:ea typeface="Barlow"/>
                <a:cs typeface="Barlow"/>
                <a:sym typeface="Barlow"/>
              </a:rPr>
              <a:t>Blue is the colour of the clear sky and the deep sea</a:t>
            </a:r>
            <a:endParaRPr>
              <a:latin typeface="Barlow"/>
              <a:ea typeface="Barlow"/>
              <a:cs typeface="Barlow"/>
              <a:sym typeface="Barlow"/>
            </a:endParaRPr>
          </a:p>
          <a:p>
            <a:pPr marL="0" lvl="0" indent="0" algn="ctr" rtl="0">
              <a:spcBef>
                <a:spcPts val="400"/>
              </a:spcBef>
              <a:spcAft>
                <a:spcPts val="400"/>
              </a:spcAft>
              <a:buNone/>
            </a:pPr>
            <a:endParaRPr>
              <a:latin typeface="Barlow"/>
              <a:ea typeface="Barlow"/>
              <a:cs typeface="Barlow"/>
              <a:sym typeface="Barlow"/>
            </a:endParaRPr>
          </a:p>
        </p:txBody>
      </p:sp>
      <p:pic>
        <p:nvPicPr>
          <p:cNvPr id="708" name="Google Shape;708;p45"/>
          <p:cNvPicPr preferRelativeResize="0"/>
          <p:nvPr/>
        </p:nvPicPr>
        <p:blipFill rotWithShape="1">
          <a:blip r:embed="rId6">
            <a:alphaModFix/>
          </a:blip>
          <a:srcRect t="3926" b="29406"/>
          <a:stretch/>
        </p:blipFill>
        <p:spPr>
          <a:xfrm>
            <a:off x="6794475" y="1759975"/>
            <a:ext cx="1489200" cy="1489200"/>
          </a:xfrm>
          <a:prstGeom prst="ellipse">
            <a:avLst/>
          </a:prstGeom>
          <a:noFill/>
          <a:ln>
            <a:noFill/>
          </a:ln>
        </p:spPr>
      </p:pic>
      <p:sp>
        <p:nvSpPr>
          <p:cNvPr id="709" name="Google Shape;709;p45"/>
          <p:cNvSpPr txBox="1"/>
          <p:nvPr/>
        </p:nvSpPr>
        <p:spPr>
          <a:xfrm>
            <a:off x="679950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Barlow"/>
                <a:ea typeface="Barlow"/>
                <a:cs typeface="Barlow"/>
                <a:sym typeface="Barlow"/>
              </a:rPr>
              <a:t>Nils Årud</a:t>
            </a:r>
            <a:r>
              <a:rPr lang="en">
                <a:latin typeface="Barlow"/>
                <a:ea typeface="Barlow"/>
                <a:cs typeface="Barlow"/>
                <a:sym typeface="Barlow"/>
              </a:rPr>
              <a:t/>
            </a:r>
            <a:br>
              <a:rPr lang="en">
                <a:latin typeface="Barlow"/>
                <a:ea typeface="Barlow"/>
                <a:cs typeface="Barlow"/>
                <a:sym typeface="Barlow"/>
              </a:rPr>
            </a:br>
            <a:r>
              <a:rPr lang="en" sz="800">
                <a:solidFill>
                  <a:schemeClr val="dk2"/>
                </a:solidFill>
                <a:latin typeface="Barlow"/>
                <a:ea typeface="Barlow"/>
                <a:cs typeface="Barlow"/>
                <a:sym typeface="Barlow"/>
              </a:rPr>
              <a:t>JOB TITLE</a:t>
            </a:r>
            <a:endParaRPr sz="800">
              <a:solidFill>
                <a:schemeClr val="dk2"/>
              </a:solidFill>
              <a:latin typeface="Barlow"/>
              <a:ea typeface="Barlow"/>
              <a:cs typeface="Barlow"/>
              <a:sym typeface="Barlow"/>
            </a:endParaRPr>
          </a:p>
          <a:p>
            <a:pPr marL="0" lvl="0" indent="0" algn="ctr" rtl="0">
              <a:spcBef>
                <a:spcPts val="400"/>
              </a:spcBef>
              <a:spcAft>
                <a:spcPts val="0"/>
              </a:spcAft>
              <a:buNone/>
            </a:pPr>
            <a:r>
              <a:rPr lang="en" sz="900">
                <a:solidFill>
                  <a:schemeClr val="dk2"/>
                </a:solidFill>
                <a:latin typeface="Barlow"/>
                <a:ea typeface="Barlow"/>
                <a:cs typeface="Barlow"/>
                <a:sym typeface="Barlow"/>
              </a:rPr>
              <a:t>Blue is the colour of the clear sky and the deep sea</a:t>
            </a:r>
            <a:endParaRPr>
              <a:latin typeface="Barlow"/>
              <a:ea typeface="Barlow"/>
              <a:cs typeface="Barlow"/>
              <a:sym typeface="Barlow"/>
            </a:endParaRPr>
          </a:p>
          <a:p>
            <a:pPr marL="0" lvl="0" indent="0" algn="ctr" rtl="0">
              <a:spcBef>
                <a:spcPts val="400"/>
              </a:spcBef>
              <a:spcAft>
                <a:spcPts val="400"/>
              </a:spcAft>
              <a:buNone/>
            </a:pPr>
            <a:endParaRPr>
              <a:latin typeface="Barlow"/>
              <a:ea typeface="Barlow"/>
              <a:cs typeface="Barlow"/>
              <a:sym typeface="Barlow"/>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AEBF4"/>
        </a:solidFill>
        <a:effectLst/>
      </p:bgPr>
    </p:bg>
    <p:spTree>
      <p:nvGrpSpPr>
        <p:cNvPr id="1" name="Shape 713"/>
        <p:cNvGrpSpPr/>
        <p:nvPr/>
      </p:nvGrpSpPr>
      <p:grpSpPr>
        <a:xfrm>
          <a:off x="0" y="0"/>
          <a:ext cx="0" cy="0"/>
          <a:chOff x="0" y="0"/>
          <a:chExt cx="0" cy="0"/>
        </a:xfrm>
      </p:grpSpPr>
      <p:sp>
        <p:nvSpPr>
          <p:cNvPr id="714" name="Google Shape;714;p46"/>
          <p:cNvSpPr txBox="1">
            <a:spLocks noGrp="1"/>
          </p:cNvSpPr>
          <p:nvPr>
            <p:ph type="title" idx="4294967295"/>
          </p:nvPr>
        </p:nvSpPr>
        <p:spPr>
          <a:xfrm>
            <a:off x="166250" y="0"/>
            <a:ext cx="8811600" cy="23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COMPETITOR MATRIX</a:t>
            </a:r>
            <a:endParaRPr sz="1200"/>
          </a:p>
        </p:txBody>
      </p:sp>
      <p:sp>
        <p:nvSpPr>
          <p:cNvPr id="715" name="Google Shape;715;p46"/>
          <p:cNvSpPr/>
          <p:nvPr/>
        </p:nvSpPr>
        <p:spPr>
          <a:xfrm>
            <a:off x="467100" y="467100"/>
            <a:ext cx="8209800" cy="4209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 name="Google Shape;716;p46"/>
          <p:cNvGrpSpPr/>
          <p:nvPr/>
        </p:nvGrpSpPr>
        <p:grpSpPr>
          <a:xfrm>
            <a:off x="638150" y="467111"/>
            <a:ext cx="7867750" cy="4209098"/>
            <a:chOff x="638138" y="467100"/>
            <a:chExt cx="7867750" cy="4194000"/>
          </a:xfrm>
        </p:grpSpPr>
        <p:cxnSp>
          <p:nvCxnSpPr>
            <p:cNvPr id="717" name="Google Shape;717;p46"/>
            <p:cNvCxnSpPr/>
            <p:nvPr/>
          </p:nvCxnSpPr>
          <p:spPr>
            <a:xfrm>
              <a:off x="638138"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18" name="Google Shape;718;p46"/>
            <p:cNvCxnSpPr/>
            <p:nvPr/>
          </p:nvCxnSpPr>
          <p:spPr>
            <a:xfrm>
              <a:off x="809175"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19" name="Google Shape;719;p46"/>
            <p:cNvCxnSpPr/>
            <p:nvPr/>
          </p:nvCxnSpPr>
          <p:spPr>
            <a:xfrm>
              <a:off x="980213"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20" name="Google Shape;720;p46"/>
            <p:cNvCxnSpPr/>
            <p:nvPr/>
          </p:nvCxnSpPr>
          <p:spPr>
            <a:xfrm>
              <a:off x="1151250"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21" name="Google Shape;721;p46"/>
            <p:cNvCxnSpPr/>
            <p:nvPr/>
          </p:nvCxnSpPr>
          <p:spPr>
            <a:xfrm>
              <a:off x="1322288"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22" name="Google Shape;722;p46"/>
            <p:cNvCxnSpPr/>
            <p:nvPr/>
          </p:nvCxnSpPr>
          <p:spPr>
            <a:xfrm>
              <a:off x="1493325"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23" name="Google Shape;723;p46"/>
            <p:cNvCxnSpPr/>
            <p:nvPr/>
          </p:nvCxnSpPr>
          <p:spPr>
            <a:xfrm>
              <a:off x="1664363"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24" name="Google Shape;724;p46"/>
            <p:cNvCxnSpPr/>
            <p:nvPr/>
          </p:nvCxnSpPr>
          <p:spPr>
            <a:xfrm>
              <a:off x="1835400"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25" name="Google Shape;725;p46"/>
            <p:cNvCxnSpPr/>
            <p:nvPr/>
          </p:nvCxnSpPr>
          <p:spPr>
            <a:xfrm>
              <a:off x="2006438"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26" name="Google Shape;726;p46"/>
            <p:cNvCxnSpPr/>
            <p:nvPr/>
          </p:nvCxnSpPr>
          <p:spPr>
            <a:xfrm>
              <a:off x="2177475"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27" name="Google Shape;727;p46"/>
            <p:cNvCxnSpPr/>
            <p:nvPr/>
          </p:nvCxnSpPr>
          <p:spPr>
            <a:xfrm>
              <a:off x="2348513"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28" name="Google Shape;728;p46"/>
            <p:cNvCxnSpPr/>
            <p:nvPr/>
          </p:nvCxnSpPr>
          <p:spPr>
            <a:xfrm>
              <a:off x="2519550"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29" name="Google Shape;729;p46"/>
            <p:cNvCxnSpPr/>
            <p:nvPr/>
          </p:nvCxnSpPr>
          <p:spPr>
            <a:xfrm>
              <a:off x="2690588"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30" name="Google Shape;730;p46"/>
            <p:cNvCxnSpPr/>
            <p:nvPr/>
          </p:nvCxnSpPr>
          <p:spPr>
            <a:xfrm>
              <a:off x="2861625"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31" name="Google Shape;731;p46"/>
            <p:cNvCxnSpPr/>
            <p:nvPr/>
          </p:nvCxnSpPr>
          <p:spPr>
            <a:xfrm>
              <a:off x="3032663"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32" name="Google Shape;732;p46"/>
            <p:cNvCxnSpPr/>
            <p:nvPr/>
          </p:nvCxnSpPr>
          <p:spPr>
            <a:xfrm>
              <a:off x="3203700"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33" name="Google Shape;733;p46"/>
            <p:cNvCxnSpPr/>
            <p:nvPr/>
          </p:nvCxnSpPr>
          <p:spPr>
            <a:xfrm>
              <a:off x="3374738"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34" name="Google Shape;734;p46"/>
            <p:cNvCxnSpPr/>
            <p:nvPr/>
          </p:nvCxnSpPr>
          <p:spPr>
            <a:xfrm>
              <a:off x="3545775"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35" name="Google Shape;735;p46"/>
            <p:cNvCxnSpPr/>
            <p:nvPr/>
          </p:nvCxnSpPr>
          <p:spPr>
            <a:xfrm>
              <a:off x="3716813"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36" name="Google Shape;736;p46"/>
            <p:cNvCxnSpPr/>
            <p:nvPr/>
          </p:nvCxnSpPr>
          <p:spPr>
            <a:xfrm>
              <a:off x="3887850"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37" name="Google Shape;737;p46"/>
            <p:cNvCxnSpPr/>
            <p:nvPr/>
          </p:nvCxnSpPr>
          <p:spPr>
            <a:xfrm>
              <a:off x="4058888"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38" name="Google Shape;738;p46"/>
            <p:cNvCxnSpPr/>
            <p:nvPr/>
          </p:nvCxnSpPr>
          <p:spPr>
            <a:xfrm>
              <a:off x="4229925"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39" name="Google Shape;739;p46"/>
            <p:cNvCxnSpPr/>
            <p:nvPr/>
          </p:nvCxnSpPr>
          <p:spPr>
            <a:xfrm>
              <a:off x="4400963"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40" name="Google Shape;740;p46"/>
            <p:cNvCxnSpPr/>
            <p:nvPr/>
          </p:nvCxnSpPr>
          <p:spPr>
            <a:xfrm>
              <a:off x="4743063"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41" name="Google Shape;741;p46"/>
            <p:cNvCxnSpPr/>
            <p:nvPr/>
          </p:nvCxnSpPr>
          <p:spPr>
            <a:xfrm>
              <a:off x="4914100"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42" name="Google Shape;742;p46"/>
            <p:cNvCxnSpPr/>
            <p:nvPr/>
          </p:nvCxnSpPr>
          <p:spPr>
            <a:xfrm>
              <a:off x="5085138"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43" name="Google Shape;743;p46"/>
            <p:cNvCxnSpPr/>
            <p:nvPr/>
          </p:nvCxnSpPr>
          <p:spPr>
            <a:xfrm>
              <a:off x="5256175"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44" name="Google Shape;744;p46"/>
            <p:cNvCxnSpPr/>
            <p:nvPr/>
          </p:nvCxnSpPr>
          <p:spPr>
            <a:xfrm>
              <a:off x="5427213"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45" name="Google Shape;745;p46"/>
            <p:cNvCxnSpPr/>
            <p:nvPr/>
          </p:nvCxnSpPr>
          <p:spPr>
            <a:xfrm>
              <a:off x="5598250"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46" name="Google Shape;746;p46"/>
            <p:cNvCxnSpPr/>
            <p:nvPr/>
          </p:nvCxnSpPr>
          <p:spPr>
            <a:xfrm>
              <a:off x="5769288"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47" name="Google Shape;747;p46"/>
            <p:cNvCxnSpPr/>
            <p:nvPr/>
          </p:nvCxnSpPr>
          <p:spPr>
            <a:xfrm>
              <a:off x="5940325"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48" name="Google Shape;748;p46"/>
            <p:cNvCxnSpPr/>
            <p:nvPr/>
          </p:nvCxnSpPr>
          <p:spPr>
            <a:xfrm>
              <a:off x="6111363"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49" name="Google Shape;749;p46"/>
            <p:cNvCxnSpPr/>
            <p:nvPr/>
          </p:nvCxnSpPr>
          <p:spPr>
            <a:xfrm>
              <a:off x="6282400"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50" name="Google Shape;750;p46"/>
            <p:cNvCxnSpPr/>
            <p:nvPr/>
          </p:nvCxnSpPr>
          <p:spPr>
            <a:xfrm>
              <a:off x="6453438"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51" name="Google Shape;751;p46"/>
            <p:cNvCxnSpPr/>
            <p:nvPr/>
          </p:nvCxnSpPr>
          <p:spPr>
            <a:xfrm>
              <a:off x="6624475"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52" name="Google Shape;752;p46"/>
            <p:cNvCxnSpPr/>
            <p:nvPr/>
          </p:nvCxnSpPr>
          <p:spPr>
            <a:xfrm>
              <a:off x="6795513"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53" name="Google Shape;753;p46"/>
            <p:cNvCxnSpPr/>
            <p:nvPr/>
          </p:nvCxnSpPr>
          <p:spPr>
            <a:xfrm>
              <a:off x="6966550"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54" name="Google Shape;754;p46"/>
            <p:cNvCxnSpPr/>
            <p:nvPr/>
          </p:nvCxnSpPr>
          <p:spPr>
            <a:xfrm>
              <a:off x="7137588"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55" name="Google Shape;755;p46"/>
            <p:cNvCxnSpPr/>
            <p:nvPr/>
          </p:nvCxnSpPr>
          <p:spPr>
            <a:xfrm>
              <a:off x="7308625"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56" name="Google Shape;756;p46"/>
            <p:cNvCxnSpPr/>
            <p:nvPr/>
          </p:nvCxnSpPr>
          <p:spPr>
            <a:xfrm>
              <a:off x="7479663"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57" name="Google Shape;757;p46"/>
            <p:cNvCxnSpPr/>
            <p:nvPr/>
          </p:nvCxnSpPr>
          <p:spPr>
            <a:xfrm>
              <a:off x="7650700"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58" name="Google Shape;758;p46"/>
            <p:cNvCxnSpPr/>
            <p:nvPr/>
          </p:nvCxnSpPr>
          <p:spPr>
            <a:xfrm>
              <a:off x="7821738"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59" name="Google Shape;759;p46"/>
            <p:cNvCxnSpPr/>
            <p:nvPr/>
          </p:nvCxnSpPr>
          <p:spPr>
            <a:xfrm>
              <a:off x="7992775"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60" name="Google Shape;760;p46"/>
            <p:cNvCxnSpPr/>
            <p:nvPr/>
          </p:nvCxnSpPr>
          <p:spPr>
            <a:xfrm>
              <a:off x="8163813"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61" name="Google Shape;761;p46"/>
            <p:cNvCxnSpPr/>
            <p:nvPr/>
          </p:nvCxnSpPr>
          <p:spPr>
            <a:xfrm>
              <a:off x="8334850" y="46710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62" name="Google Shape;762;p46"/>
            <p:cNvCxnSpPr/>
            <p:nvPr/>
          </p:nvCxnSpPr>
          <p:spPr>
            <a:xfrm>
              <a:off x="8505888" y="467100"/>
              <a:ext cx="0" cy="4194000"/>
            </a:xfrm>
            <a:prstGeom prst="straightConnector1">
              <a:avLst/>
            </a:prstGeom>
            <a:noFill/>
            <a:ln w="9525" cap="flat" cmpd="sng">
              <a:solidFill>
                <a:schemeClr val="lt1"/>
              </a:solidFill>
              <a:prstDash val="solid"/>
              <a:round/>
              <a:headEnd type="none" w="med" len="med"/>
              <a:tailEnd type="none" w="med" len="med"/>
            </a:ln>
          </p:spPr>
        </p:cxnSp>
      </p:grpSp>
      <p:sp>
        <p:nvSpPr>
          <p:cNvPr id="763" name="Google Shape;763;p46"/>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39</a:t>
            </a:fld>
            <a:endParaRPr/>
          </a:p>
        </p:txBody>
      </p:sp>
      <p:grpSp>
        <p:nvGrpSpPr>
          <p:cNvPr id="764" name="Google Shape;764;p46"/>
          <p:cNvGrpSpPr/>
          <p:nvPr/>
        </p:nvGrpSpPr>
        <p:grpSpPr>
          <a:xfrm>
            <a:off x="467107" y="642473"/>
            <a:ext cx="8209755" cy="3858239"/>
            <a:chOff x="467088" y="642474"/>
            <a:chExt cx="4194000" cy="3858239"/>
          </a:xfrm>
        </p:grpSpPr>
        <p:cxnSp>
          <p:nvCxnSpPr>
            <p:cNvPr id="765" name="Google Shape;765;p46"/>
            <p:cNvCxnSpPr/>
            <p:nvPr/>
          </p:nvCxnSpPr>
          <p:spPr>
            <a:xfrm>
              <a:off x="2564088" y="-1454526"/>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66" name="Google Shape;766;p46"/>
            <p:cNvCxnSpPr/>
            <p:nvPr/>
          </p:nvCxnSpPr>
          <p:spPr>
            <a:xfrm>
              <a:off x="2564088" y="-1279151"/>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67" name="Google Shape;767;p46"/>
            <p:cNvCxnSpPr/>
            <p:nvPr/>
          </p:nvCxnSpPr>
          <p:spPr>
            <a:xfrm>
              <a:off x="2564088" y="-1103777"/>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68" name="Google Shape;768;p46"/>
            <p:cNvCxnSpPr/>
            <p:nvPr/>
          </p:nvCxnSpPr>
          <p:spPr>
            <a:xfrm>
              <a:off x="2564088" y="-928402"/>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69" name="Google Shape;769;p46"/>
            <p:cNvCxnSpPr/>
            <p:nvPr/>
          </p:nvCxnSpPr>
          <p:spPr>
            <a:xfrm>
              <a:off x="2564088" y="-753028"/>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70" name="Google Shape;770;p46"/>
            <p:cNvCxnSpPr/>
            <p:nvPr/>
          </p:nvCxnSpPr>
          <p:spPr>
            <a:xfrm>
              <a:off x="2564088" y="-577653"/>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71" name="Google Shape;771;p46"/>
            <p:cNvCxnSpPr/>
            <p:nvPr/>
          </p:nvCxnSpPr>
          <p:spPr>
            <a:xfrm>
              <a:off x="2564088" y="-402279"/>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72" name="Google Shape;772;p46"/>
            <p:cNvCxnSpPr/>
            <p:nvPr/>
          </p:nvCxnSpPr>
          <p:spPr>
            <a:xfrm>
              <a:off x="2564088" y="-226904"/>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73" name="Google Shape;773;p46"/>
            <p:cNvCxnSpPr/>
            <p:nvPr/>
          </p:nvCxnSpPr>
          <p:spPr>
            <a:xfrm>
              <a:off x="2564088" y="-5153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74" name="Google Shape;774;p46"/>
            <p:cNvCxnSpPr/>
            <p:nvPr/>
          </p:nvCxnSpPr>
          <p:spPr>
            <a:xfrm>
              <a:off x="2564088" y="123845"/>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75" name="Google Shape;775;p46"/>
            <p:cNvCxnSpPr/>
            <p:nvPr/>
          </p:nvCxnSpPr>
          <p:spPr>
            <a:xfrm>
              <a:off x="2564088" y="299219"/>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76" name="Google Shape;776;p46"/>
            <p:cNvCxnSpPr/>
            <p:nvPr/>
          </p:nvCxnSpPr>
          <p:spPr>
            <a:xfrm>
              <a:off x="2564088" y="649968"/>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77" name="Google Shape;777;p46"/>
            <p:cNvCxnSpPr/>
            <p:nvPr/>
          </p:nvCxnSpPr>
          <p:spPr>
            <a:xfrm>
              <a:off x="2564088" y="825343"/>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78" name="Google Shape;778;p46"/>
            <p:cNvCxnSpPr/>
            <p:nvPr/>
          </p:nvCxnSpPr>
          <p:spPr>
            <a:xfrm>
              <a:off x="2564088" y="1000717"/>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79" name="Google Shape;779;p46"/>
            <p:cNvCxnSpPr/>
            <p:nvPr/>
          </p:nvCxnSpPr>
          <p:spPr>
            <a:xfrm>
              <a:off x="2564088" y="1176092"/>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80" name="Google Shape;780;p46"/>
            <p:cNvCxnSpPr/>
            <p:nvPr/>
          </p:nvCxnSpPr>
          <p:spPr>
            <a:xfrm>
              <a:off x="2564088" y="1351466"/>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81" name="Google Shape;781;p46"/>
            <p:cNvCxnSpPr/>
            <p:nvPr/>
          </p:nvCxnSpPr>
          <p:spPr>
            <a:xfrm>
              <a:off x="2564088" y="1526841"/>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82" name="Google Shape;782;p46"/>
            <p:cNvCxnSpPr/>
            <p:nvPr/>
          </p:nvCxnSpPr>
          <p:spPr>
            <a:xfrm>
              <a:off x="2564088" y="1702215"/>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83" name="Google Shape;783;p46"/>
            <p:cNvCxnSpPr/>
            <p:nvPr/>
          </p:nvCxnSpPr>
          <p:spPr>
            <a:xfrm>
              <a:off x="2564088" y="1877590"/>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84" name="Google Shape;784;p46"/>
            <p:cNvCxnSpPr/>
            <p:nvPr/>
          </p:nvCxnSpPr>
          <p:spPr>
            <a:xfrm>
              <a:off x="2564088" y="2052964"/>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85" name="Google Shape;785;p46"/>
            <p:cNvCxnSpPr/>
            <p:nvPr/>
          </p:nvCxnSpPr>
          <p:spPr>
            <a:xfrm>
              <a:off x="2564088" y="2228339"/>
              <a:ext cx="0" cy="4194000"/>
            </a:xfrm>
            <a:prstGeom prst="straightConnector1">
              <a:avLst/>
            </a:prstGeom>
            <a:noFill/>
            <a:ln w="9525" cap="flat" cmpd="sng">
              <a:solidFill>
                <a:schemeClr val="lt1"/>
              </a:solidFill>
              <a:prstDash val="solid"/>
              <a:round/>
              <a:headEnd type="none" w="med" len="med"/>
              <a:tailEnd type="none" w="med" len="med"/>
            </a:ln>
          </p:spPr>
        </p:cxnSp>
        <p:cxnSp>
          <p:nvCxnSpPr>
            <p:cNvPr id="786" name="Google Shape;786;p46"/>
            <p:cNvCxnSpPr/>
            <p:nvPr/>
          </p:nvCxnSpPr>
          <p:spPr>
            <a:xfrm>
              <a:off x="2564088" y="2403713"/>
              <a:ext cx="0" cy="4194000"/>
            </a:xfrm>
            <a:prstGeom prst="straightConnector1">
              <a:avLst/>
            </a:prstGeom>
            <a:noFill/>
            <a:ln w="9525" cap="flat" cmpd="sng">
              <a:solidFill>
                <a:schemeClr val="lt1"/>
              </a:solidFill>
              <a:prstDash val="solid"/>
              <a:round/>
              <a:headEnd type="none" w="med" len="med"/>
              <a:tailEnd type="none" w="med" len="med"/>
            </a:ln>
          </p:spPr>
        </p:cxnSp>
      </p:grpSp>
      <p:cxnSp>
        <p:nvCxnSpPr>
          <p:cNvPr id="787" name="Google Shape;787;p46"/>
          <p:cNvCxnSpPr/>
          <p:nvPr/>
        </p:nvCxnSpPr>
        <p:spPr>
          <a:xfrm>
            <a:off x="4572000" y="467100"/>
            <a:ext cx="0" cy="4209000"/>
          </a:xfrm>
          <a:prstGeom prst="straightConnector1">
            <a:avLst/>
          </a:prstGeom>
          <a:noFill/>
          <a:ln w="19050" cap="flat" cmpd="sng">
            <a:solidFill>
              <a:schemeClr val="dk1"/>
            </a:solidFill>
            <a:prstDash val="solid"/>
            <a:round/>
            <a:headEnd type="triangle" w="sm" len="sm"/>
            <a:tailEnd type="triangle" w="sm" len="sm"/>
          </a:ln>
        </p:spPr>
      </p:cxnSp>
      <p:cxnSp>
        <p:nvCxnSpPr>
          <p:cNvPr id="788" name="Google Shape;788;p46"/>
          <p:cNvCxnSpPr/>
          <p:nvPr/>
        </p:nvCxnSpPr>
        <p:spPr>
          <a:xfrm>
            <a:off x="467100" y="2571600"/>
            <a:ext cx="8209800" cy="0"/>
          </a:xfrm>
          <a:prstGeom prst="straightConnector1">
            <a:avLst/>
          </a:prstGeom>
          <a:noFill/>
          <a:ln w="19050" cap="flat" cmpd="sng">
            <a:solidFill>
              <a:schemeClr val="dk1"/>
            </a:solidFill>
            <a:prstDash val="solid"/>
            <a:round/>
            <a:headEnd type="triangle" w="sm" len="sm"/>
            <a:tailEnd type="triangle" w="sm" len="sm"/>
          </a:ln>
        </p:spPr>
      </p:cxnSp>
      <p:sp>
        <p:nvSpPr>
          <p:cNvPr id="789" name="Google Shape;789;p46"/>
          <p:cNvSpPr txBox="1"/>
          <p:nvPr/>
        </p:nvSpPr>
        <p:spPr>
          <a:xfrm rot="-5400000">
            <a:off x="-258750" y="248893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Barlow"/>
                <a:ea typeface="Barlow"/>
                <a:cs typeface="Barlow"/>
                <a:sym typeface="Barlow"/>
              </a:rPr>
              <a:t>LOW VALUE 1</a:t>
            </a:r>
            <a:endParaRPr sz="800">
              <a:solidFill>
                <a:schemeClr val="dk2"/>
              </a:solidFill>
              <a:latin typeface="Barlow"/>
              <a:ea typeface="Barlow"/>
              <a:cs typeface="Barlow"/>
              <a:sym typeface="Barlow"/>
            </a:endParaRPr>
          </a:p>
        </p:txBody>
      </p:sp>
      <p:sp>
        <p:nvSpPr>
          <p:cNvPr id="790" name="Google Shape;790;p46"/>
          <p:cNvSpPr txBox="1"/>
          <p:nvPr/>
        </p:nvSpPr>
        <p:spPr>
          <a:xfrm rot="5400000">
            <a:off x="8116400" y="2488925"/>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Barlow"/>
                <a:ea typeface="Barlow"/>
                <a:cs typeface="Barlow"/>
                <a:sym typeface="Barlow"/>
              </a:rPr>
              <a:t>HIGH VALUE 1</a:t>
            </a:r>
            <a:endParaRPr sz="800">
              <a:solidFill>
                <a:schemeClr val="dk2"/>
              </a:solidFill>
              <a:latin typeface="Barlow"/>
              <a:ea typeface="Barlow"/>
              <a:cs typeface="Barlow"/>
              <a:sym typeface="Barlow"/>
            </a:endParaRPr>
          </a:p>
        </p:txBody>
      </p:sp>
      <p:sp>
        <p:nvSpPr>
          <p:cNvPr id="791" name="Google Shape;791;p46"/>
          <p:cNvSpPr txBox="1"/>
          <p:nvPr/>
        </p:nvSpPr>
        <p:spPr>
          <a:xfrm>
            <a:off x="3928825" y="4676063"/>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Barlow"/>
                <a:ea typeface="Barlow"/>
                <a:cs typeface="Barlow"/>
                <a:sym typeface="Barlow"/>
              </a:rPr>
              <a:t>LOW VALUE 2</a:t>
            </a:r>
            <a:endParaRPr sz="800">
              <a:solidFill>
                <a:schemeClr val="dk2"/>
              </a:solidFill>
              <a:latin typeface="Barlow"/>
              <a:ea typeface="Barlow"/>
              <a:cs typeface="Barlow"/>
              <a:sym typeface="Barlow"/>
            </a:endParaRPr>
          </a:p>
        </p:txBody>
      </p:sp>
      <p:sp>
        <p:nvSpPr>
          <p:cNvPr id="792" name="Google Shape;792;p46"/>
          <p:cNvSpPr txBox="1"/>
          <p:nvPr/>
        </p:nvSpPr>
        <p:spPr>
          <a:xfrm>
            <a:off x="3928775" y="30178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Barlow"/>
                <a:ea typeface="Barlow"/>
                <a:cs typeface="Barlow"/>
                <a:sym typeface="Barlow"/>
              </a:rPr>
              <a:t>HIGH VALUE 2</a:t>
            </a:r>
            <a:endParaRPr sz="800">
              <a:solidFill>
                <a:schemeClr val="dk2"/>
              </a:solidFill>
              <a:latin typeface="Barlow"/>
              <a:ea typeface="Barlow"/>
              <a:cs typeface="Barlow"/>
              <a:sym typeface="Barlow"/>
            </a:endParaRPr>
          </a:p>
        </p:txBody>
      </p:sp>
      <p:sp>
        <p:nvSpPr>
          <p:cNvPr id="793" name="Google Shape;793;p46"/>
          <p:cNvSpPr/>
          <p:nvPr/>
        </p:nvSpPr>
        <p:spPr>
          <a:xfrm>
            <a:off x="7012800" y="826250"/>
            <a:ext cx="1000200" cy="10002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Barlow"/>
                <a:ea typeface="Barlow"/>
                <a:cs typeface="Barlow"/>
                <a:sym typeface="Barlow"/>
              </a:rPr>
              <a:t>Our company</a:t>
            </a:r>
            <a:endParaRPr sz="800">
              <a:solidFill>
                <a:schemeClr val="lt1"/>
              </a:solidFill>
              <a:latin typeface="Barlow"/>
              <a:ea typeface="Barlow"/>
              <a:cs typeface="Barlow"/>
              <a:sym typeface="Barlow"/>
            </a:endParaRPr>
          </a:p>
        </p:txBody>
      </p:sp>
      <p:sp>
        <p:nvSpPr>
          <p:cNvPr id="794" name="Google Shape;794;p46"/>
          <p:cNvSpPr/>
          <p:nvPr/>
        </p:nvSpPr>
        <p:spPr>
          <a:xfrm>
            <a:off x="3130425" y="1295125"/>
            <a:ext cx="876000" cy="87600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Barlow"/>
                <a:ea typeface="Barlow"/>
                <a:cs typeface="Barlow"/>
                <a:sym typeface="Barlow"/>
              </a:rPr>
              <a:t>Competitor</a:t>
            </a:r>
            <a:endParaRPr sz="800">
              <a:solidFill>
                <a:schemeClr val="lt1"/>
              </a:solidFill>
              <a:latin typeface="Barlow"/>
              <a:ea typeface="Barlow"/>
              <a:cs typeface="Barlow"/>
              <a:sym typeface="Barlow"/>
            </a:endParaRPr>
          </a:p>
        </p:txBody>
      </p:sp>
      <p:sp>
        <p:nvSpPr>
          <p:cNvPr id="795" name="Google Shape;795;p46"/>
          <p:cNvSpPr/>
          <p:nvPr/>
        </p:nvSpPr>
        <p:spPr>
          <a:xfrm>
            <a:off x="1382875" y="3471600"/>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Barlow"/>
                <a:ea typeface="Barlow"/>
                <a:cs typeface="Barlow"/>
                <a:sym typeface="Barlow"/>
              </a:rPr>
              <a:t>Competitor</a:t>
            </a:r>
            <a:endParaRPr sz="800">
              <a:solidFill>
                <a:schemeClr val="lt1"/>
              </a:solidFill>
              <a:latin typeface="Barlow"/>
              <a:ea typeface="Barlow"/>
              <a:cs typeface="Barlow"/>
              <a:sym typeface="Barlow"/>
            </a:endParaRPr>
          </a:p>
        </p:txBody>
      </p:sp>
      <p:sp>
        <p:nvSpPr>
          <p:cNvPr id="796" name="Google Shape;796;p46"/>
          <p:cNvSpPr/>
          <p:nvPr/>
        </p:nvSpPr>
        <p:spPr>
          <a:xfrm>
            <a:off x="5626925" y="2948000"/>
            <a:ext cx="730500" cy="7305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Barlow"/>
                <a:ea typeface="Barlow"/>
                <a:cs typeface="Barlow"/>
                <a:sym typeface="Barlow"/>
              </a:rPr>
              <a:t>Competitor</a:t>
            </a:r>
            <a:endParaRPr sz="800">
              <a:solidFill>
                <a:schemeClr val="lt1"/>
              </a:solidFill>
              <a:latin typeface="Barlow"/>
              <a:ea typeface="Barlow"/>
              <a:cs typeface="Barlow"/>
              <a:sym typeface="Barlow"/>
            </a:endParaRPr>
          </a:p>
        </p:txBody>
      </p:sp>
      <p:sp>
        <p:nvSpPr>
          <p:cNvPr id="797" name="Google Shape;797;p46"/>
          <p:cNvSpPr/>
          <p:nvPr/>
        </p:nvSpPr>
        <p:spPr>
          <a:xfrm>
            <a:off x="6527700" y="3398850"/>
            <a:ext cx="876000" cy="8760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Barlow"/>
                <a:ea typeface="Barlow"/>
                <a:cs typeface="Barlow"/>
                <a:sym typeface="Barlow"/>
              </a:rPr>
              <a:t>Competitor</a:t>
            </a:r>
            <a:endParaRPr sz="800">
              <a:solidFill>
                <a:schemeClr val="lt1"/>
              </a:solidFill>
              <a:latin typeface="Barlow"/>
              <a:ea typeface="Barlow"/>
              <a:cs typeface="Barlow"/>
              <a:sym typeface="Barlow"/>
            </a:endParaRPr>
          </a:p>
        </p:txBody>
      </p:sp>
      <p:sp>
        <p:nvSpPr>
          <p:cNvPr id="798" name="Google Shape;798;p46"/>
          <p:cNvSpPr/>
          <p:nvPr/>
        </p:nvSpPr>
        <p:spPr>
          <a:xfrm>
            <a:off x="4768850" y="564625"/>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Barlow"/>
                <a:ea typeface="Barlow"/>
                <a:cs typeface="Barlow"/>
                <a:sym typeface="Barlow"/>
              </a:rPr>
              <a:t>Competitor</a:t>
            </a:r>
            <a:endParaRPr sz="800">
              <a:solidFill>
                <a:schemeClr val="lt1"/>
              </a:solidFill>
              <a:latin typeface="Barlow"/>
              <a:ea typeface="Barlow"/>
              <a:cs typeface="Barlow"/>
              <a:sym typeface="Barlow"/>
            </a:endParaRPr>
          </a:p>
        </p:txBody>
      </p:sp>
      <p:sp>
        <p:nvSpPr>
          <p:cNvPr id="799" name="Google Shape;799;p46"/>
          <p:cNvSpPr/>
          <p:nvPr/>
        </p:nvSpPr>
        <p:spPr>
          <a:xfrm>
            <a:off x="1114225" y="947475"/>
            <a:ext cx="467100" cy="467100"/>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Barlow"/>
                <a:ea typeface="Barlow"/>
                <a:cs typeface="Barlow"/>
                <a:sym typeface="Barlow"/>
              </a:rPr>
              <a:t>Competitor</a:t>
            </a:r>
            <a:endParaRPr sz="800">
              <a:solidFill>
                <a:schemeClr val="lt1"/>
              </a:solidFill>
              <a:latin typeface="Barlow"/>
              <a:ea typeface="Barlow"/>
              <a:cs typeface="Barlow"/>
              <a:sym typeface="Barlow"/>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6"/>
          <p:cNvSpPr txBox="1">
            <a:spLocks noGrp="1"/>
          </p:cNvSpPr>
          <p:nvPr>
            <p:ph type="title"/>
          </p:nvPr>
        </p:nvSpPr>
        <p:spPr>
          <a:xfrm>
            <a:off x="374072" y="60503"/>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latin typeface="Times New Roman" panose="02020603050405020304" pitchFamily="18" charset="0"/>
                <a:cs typeface="Times New Roman" panose="02020603050405020304" pitchFamily="18" charset="0"/>
              </a:rPr>
              <a:t>1. </a:t>
            </a:r>
            <a:r>
              <a:rPr lang="en" u="sng" dirty="0" smtClean="0">
                <a:latin typeface="Times New Roman" panose="02020603050405020304" pitchFamily="18" charset="0"/>
                <a:cs typeface="Times New Roman" panose="02020603050405020304" pitchFamily="18" charset="0"/>
              </a:rPr>
              <a:t>Khái niệm</a:t>
            </a:r>
            <a:r>
              <a:rPr lang="en" dirty="0" smtClean="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p:txBody>
      </p:sp>
      <p:sp>
        <p:nvSpPr>
          <p:cNvPr id="262" name="Google Shape;262;p16"/>
          <p:cNvSpPr txBox="1">
            <a:spLocks noGrp="1"/>
          </p:cNvSpPr>
          <p:nvPr>
            <p:ph type="body" idx="1"/>
          </p:nvPr>
        </p:nvSpPr>
        <p:spPr>
          <a:xfrm>
            <a:off x="311727" y="917902"/>
            <a:ext cx="5694217" cy="4076661"/>
          </a:xfrm>
          <a:prstGeom prst="rect">
            <a:avLst/>
          </a:prstGeom>
        </p:spPr>
        <p:txBody>
          <a:bodyPr spcFirstLastPara="1" wrap="square" lIns="91425" tIns="91425" rIns="91425" bIns="91425" anchor="t" anchorCtr="0">
            <a:noAutofit/>
          </a:bodyPr>
          <a:lstStyle/>
          <a:p>
            <a:pPr marL="76200" lvl="0" indent="0">
              <a:buNone/>
            </a:pPr>
            <a:r>
              <a:rPr lang="en-US" sz="1400" dirty="0" smtClean="0"/>
              <a:t>+ </a:t>
            </a:r>
            <a:r>
              <a:rPr lang="en-US" sz="1400" dirty="0" smtClean="0"/>
              <a:t>Asynchronous</a:t>
            </a:r>
            <a:r>
              <a:rPr lang="en-US" sz="1400" dirty="0"/>
              <a:t>, hay </a:t>
            </a:r>
            <a:r>
              <a:rPr lang="en-US" sz="1400" dirty="0" err="1"/>
              <a:t>nói</a:t>
            </a:r>
            <a:r>
              <a:rPr lang="en-US" sz="1400" dirty="0"/>
              <a:t> </a:t>
            </a:r>
            <a:r>
              <a:rPr lang="en-US" sz="1400" dirty="0" err="1"/>
              <a:t>ngắn</a:t>
            </a:r>
            <a:r>
              <a:rPr lang="en-US" sz="1400" dirty="0"/>
              <a:t> </a:t>
            </a:r>
            <a:r>
              <a:rPr lang="en-US" sz="1400" dirty="0" err="1"/>
              <a:t>hơn</a:t>
            </a:r>
            <a:r>
              <a:rPr lang="en-US" sz="1400" dirty="0"/>
              <a:t> </a:t>
            </a:r>
            <a:r>
              <a:rPr lang="en-US" sz="1400" dirty="0" err="1"/>
              <a:t>là</a:t>
            </a:r>
            <a:r>
              <a:rPr lang="en-US" sz="1400" dirty="0"/>
              <a:t> </a:t>
            </a:r>
            <a:r>
              <a:rPr lang="en-US" sz="1400" dirty="0" err="1"/>
              <a:t>Async</a:t>
            </a:r>
            <a:r>
              <a:rPr lang="en-US" sz="1400" dirty="0"/>
              <a:t> – </a:t>
            </a:r>
            <a:r>
              <a:rPr lang="en-US" sz="1400" dirty="0" err="1"/>
              <a:t>bất</a:t>
            </a:r>
            <a:r>
              <a:rPr lang="en-US" sz="1400" dirty="0"/>
              <a:t> </a:t>
            </a:r>
            <a:r>
              <a:rPr lang="en-US" sz="1400" dirty="0" err="1"/>
              <a:t>đồng</a:t>
            </a:r>
            <a:r>
              <a:rPr lang="en-US" sz="1400" dirty="0"/>
              <a:t> </a:t>
            </a:r>
            <a:r>
              <a:rPr lang="en-US" sz="1400" dirty="0" err="1"/>
              <a:t>bộ</a:t>
            </a:r>
            <a:r>
              <a:rPr lang="en-US" sz="1400" dirty="0"/>
              <a:t>. </a:t>
            </a:r>
            <a:r>
              <a:rPr lang="en-US" sz="1400" dirty="0" err="1"/>
              <a:t>Bất</a:t>
            </a:r>
            <a:r>
              <a:rPr lang="en-US" sz="1400" dirty="0"/>
              <a:t> </a:t>
            </a:r>
            <a:r>
              <a:rPr lang="en-US" sz="1400" dirty="0" err="1"/>
              <a:t>đồng</a:t>
            </a:r>
            <a:r>
              <a:rPr lang="en-US" sz="1400" dirty="0"/>
              <a:t> </a:t>
            </a:r>
            <a:r>
              <a:rPr lang="en-US" sz="1400" dirty="0" err="1"/>
              <a:t>bộ</a:t>
            </a:r>
            <a:r>
              <a:rPr lang="en-US" sz="1400" dirty="0"/>
              <a:t> </a:t>
            </a:r>
            <a:r>
              <a:rPr lang="en-US" sz="1400" dirty="0" err="1"/>
              <a:t>có</a:t>
            </a:r>
            <a:r>
              <a:rPr lang="en-US" sz="1400" dirty="0"/>
              <a:t> </a:t>
            </a:r>
            <a:r>
              <a:rPr lang="en-US" sz="1400" dirty="0" err="1"/>
              <a:t>nghĩa</a:t>
            </a:r>
            <a:r>
              <a:rPr lang="en-US" sz="1400" dirty="0"/>
              <a:t> </a:t>
            </a:r>
            <a:r>
              <a:rPr lang="en-US" sz="1400" dirty="0" err="1"/>
              <a:t>là</a:t>
            </a:r>
            <a:r>
              <a:rPr lang="en-US" sz="1400" dirty="0"/>
              <a:t> </a:t>
            </a:r>
            <a:r>
              <a:rPr lang="en-US" sz="1400" dirty="0" err="1"/>
              <a:t>một</a:t>
            </a:r>
            <a:r>
              <a:rPr lang="en-US" sz="1400" dirty="0"/>
              <a:t> </a:t>
            </a:r>
            <a:r>
              <a:rPr lang="en-US" sz="1400" dirty="0" err="1"/>
              <a:t>chương</a:t>
            </a:r>
            <a:r>
              <a:rPr lang="en-US" sz="1400" dirty="0"/>
              <a:t> </a:t>
            </a:r>
            <a:r>
              <a:rPr lang="en-US" sz="1400" dirty="0" err="1"/>
              <a:t>trình</a:t>
            </a:r>
            <a:r>
              <a:rPr lang="en-US" sz="1400" dirty="0"/>
              <a:t> </a:t>
            </a:r>
            <a:r>
              <a:rPr lang="en-US" sz="1400" dirty="0" err="1"/>
              <a:t>có</a:t>
            </a:r>
            <a:r>
              <a:rPr lang="en-US" sz="1400" dirty="0"/>
              <a:t> </a:t>
            </a:r>
            <a:r>
              <a:rPr lang="en-US" sz="1400" dirty="0" err="1"/>
              <a:t>thể</a:t>
            </a:r>
            <a:r>
              <a:rPr lang="en-US" sz="1400" dirty="0"/>
              <a:t> </a:t>
            </a:r>
            <a:r>
              <a:rPr lang="en-US" sz="1400" dirty="0" err="1"/>
              <a:t>xử</a:t>
            </a:r>
            <a:r>
              <a:rPr lang="en-US" sz="1400" dirty="0"/>
              <a:t> </a:t>
            </a:r>
            <a:r>
              <a:rPr lang="en-US" sz="1400" dirty="0" err="1"/>
              <a:t>lý</a:t>
            </a:r>
            <a:r>
              <a:rPr lang="en-US" sz="1400" dirty="0"/>
              <a:t> </a:t>
            </a:r>
            <a:r>
              <a:rPr lang="en-US" sz="1400" dirty="0" err="1"/>
              <a:t>không</a:t>
            </a:r>
            <a:r>
              <a:rPr lang="en-US" sz="1400" dirty="0"/>
              <a:t> </a:t>
            </a:r>
            <a:r>
              <a:rPr lang="en-US" sz="1400" dirty="0" err="1"/>
              <a:t>theo</a:t>
            </a:r>
            <a:r>
              <a:rPr lang="en-US" sz="1400" dirty="0"/>
              <a:t> </a:t>
            </a:r>
            <a:r>
              <a:rPr lang="en-US" sz="1400" dirty="0" err="1"/>
              <a:t>tuần</a:t>
            </a:r>
            <a:r>
              <a:rPr lang="en-US" sz="1400" dirty="0"/>
              <a:t> </a:t>
            </a:r>
            <a:r>
              <a:rPr lang="en-US" sz="1400" dirty="0" err="1"/>
              <a:t>tự</a:t>
            </a:r>
            <a:r>
              <a:rPr lang="en-US" sz="1400" dirty="0"/>
              <a:t> </a:t>
            </a:r>
            <a:r>
              <a:rPr lang="en-US" sz="1400" dirty="0" err="1"/>
              <a:t>các</a:t>
            </a:r>
            <a:r>
              <a:rPr lang="en-US" sz="1400" dirty="0"/>
              <a:t> </a:t>
            </a:r>
            <a:r>
              <a:rPr lang="en-US" sz="1400" dirty="0" err="1"/>
              <a:t>hàm</a:t>
            </a:r>
            <a:r>
              <a:rPr lang="en-US" sz="1400" dirty="0"/>
              <a:t>, </a:t>
            </a:r>
            <a:r>
              <a:rPr lang="en-US" sz="1400" dirty="0" err="1"/>
              <a:t>không</a:t>
            </a:r>
            <a:r>
              <a:rPr lang="en-US" sz="1400" dirty="0"/>
              <a:t> </a:t>
            </a:r>
            <a:r>
              <a:rPr lang="en-US" sz="1400" dirty="0" err="1"/>
              <a:t>có</a:t>
            </a:r>
            <a:r>
              <a:rPr lang="en-US" sz="1400" dirty="0"/>
              <a:t> </a:t>
            </a:r>
            <a:r>
              <a:rPr lang="en-US" sz="1400" dirty="0" err="1"/>
              <a:t>quy</a:t>
            </a:r>
            <a:r>
              <a:rPr lang="en-US" sz="1400" dirty="0"/>
              <a:t> </a:t>
            </a:r>
            <a:r>
              <a:rPr lang="en-US" sz="1400" dirty="0" err="1"/>
              <a:t>trình</a:t>
            </a:r>
            <a:r>
              <a:rPr lang="en-US" sz="1400" dirty="0"/>
              <a:t>, </a:t>
            </a:r>
            <a:r>
              <a:rPr lang="en-US" sz="1400" dirty="0" err="1"/>
              <a:t>có</a:t>
            </a:r>
            <a:r>
              <a:rPr lang="en-US" sz="1400" dirty="0"/>
              <a:t> </a:t>
            </a:r>
            <a:r>
              <a:rPr lang="en-US" sz="1400" dirty="0" err="1"/>
              <a:t>thể</a:t>
            </a:r>
            <a:r>
              <a:rPr lang="en-US" sz="1400" dirty="0"/>
              <a:t> </a:t>
            </a:r>
            <a:r>
              <a:rPr lang="en-US" sz="1400" dirty="0" err="1"/>
              <a:t>nhảy</a:t>
            </a:r>
            <a:r>
              <a:rPr lang="en-US" sz="1400" dirty="0"/>
              <a:t> </a:t>
            </a:r>
            <a:r>
              <a:rPr lang="en-US" sz="1400" dirty="0" err="1"/>
              <a:t>đi</a:t>
            </a:r>
            <a:r>
              <a:rPr lang="en-US" sz="1400" dirty="0"/>
              <a:t> </a:t>
            </a:r>
            <a:r>
              <a:rPr lang="en-US" sz="1400" dirty="0" err="1"/>
              <a:t>bỏ</a:t>
            </a:r>
            <a:r>
              <a:rPr lang="en-US" sz="1400" dirty="0"/>
              <a:t> qua </a:t>
            </a:r>
            <a:r>
              <a:rPr lang="en-US" sz="1400" dirty="0" err="1"/>
              <a:t>bước</a:t>
            </a:r>
            <a:r>
              <a:rPr lang="en-US" sz="1400" dirty="0"/>
              <a:t> </a:t>
            </a:r>
            <a:r>
              <a:rPr lang="en-US" sz="1400" dirty="0" err="1"/>
              <a:t>nào</a:t>
            </a:r>
            <a:r>
              <a:rPr lang="en-US" sz="1400" dirty="0"/>
              <a:t> </a:t>
            </a:r>
            <a:r>
              <a:rPr lang="en-US" sz="1400" dirty="0" err="1" smtClean="0"/>
              <a:t>đó</a:t>
            </a:r>
            <a:endParaRPr lang="en-US" sz="1400" dirty="0" smtClean="0"/>
          </a:p>
          <a:p>
            <a:pPr marL="76200" lvl="0" indent="0">
              <a:buNone/>
            </a:pPr>
            <a:endParaRPr lang="en-US" sz="1400" dirty="0" smtClean="0"/>
          </a:p>
        </p:txBody>
      </p:sp>
      <p:sp>
        <p:nvSpPr>
          <p:cNvPr id="263" name="Google Shape;263;p16"/>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a:p>
        </p:txBody>
      </p:sp>
      <p:pic>
        <p:nvPicPr>
          <p:cNvPr id="2" name="Picture 1"/>
          <p:cNvPicPr>
            <a:picLocks noChangeAspect="1"/>
          </p:cNvPicPr>
          <p:nvPr/>
        </p:nvPicPr>
        <p:blipFill>
          <a:blip r:embed="rId3"/>
          <a:stretch>
            <a:fillRect/>
          </a:stretch>
        </p:blipFill>
        <p:spPr>
          <a:xfrm>
            <a:off x="933647" y="1880532"/>
            <a:ext cx="4019550" cy="3009900"/>
          </a:xfrm>
          <a:prstGeom prst="rect">
            <a:avLst/>
          </a:prstGeom>
        </p:spPr>
      </p:pic>
    </p:spTree>
    <p:extLst>
      <p:ext uri="{BB962C8B-B14F-4D97-AF65-F5344CB8AC3E}">
        <p14:creationId xmlns:p14="http://schemas.microsoft.com/office/powerpoint/2010/main" val="80154317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EAEBF4"/>
        </a:solidFill>
        <a:effectLst/>
      </p:bgPr>
    </p:bg>
    <p:spTree>
      <p:nvGrpSpPr>
        <p:cNvPr id="1" name="Shape 803"/>
        <p:cNvGrpSpPr/>
        <p:nvPr/>
      </p:nvGrpSpPr>
      <p:grpSpPr>
        <a:xfrm>
          <a:off x="0" y="0"/>
          <a:ext cx="0" cy="0"/>
          <a:chOff x="0" y="0"/>
          <a:chExt cx="0" cy="0"/>
        </a:xfrm>
      </p:grpSpPr>
      <p:sp>
        <p:nvSpPr>
          <p:cNvPr id="804" name="Google Shape;804;p47"/>
          <p:cNvSpPr txBox="1">
            <a:spLocks noGrp="1"/>
          </p:cNvSpPr>
          <p:nvPr>
            <p:ph type="title" idx="4294967295"/>
          </p:nvPr>
        </p:nvSpPr>
        <p:spPr>
          <a:xfrm>
            <a:off x="457200" y="586975"/>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WEEkLY PLANNER</a:t>
            </a:r>
            <a:endParaRPr/>
          </a:p>
        </p:txBody>
      </p:sp>
      <p:sp>
        <p:nvSpPr>
          <p:cNvPr id="805" name="Google Shape;805;p47"/>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40</a:t>
            </a:fld>
            <a:endParaRPr/>
          </a:p>
        </p:txBody>
      </p:sp>
      <p:graphicFrame>
        <p:nvGraphicFramePr>
          <p:cNvPr id="806" name="Google Shape;806;p47"/>
          <p:cNvGraphicFramePr/>
          <p:nvPr/>
        </p:nvGraphicFramePr>
        <p:xfrm>
          <a:off x="588450" y="1474725"/>
          <a:ext cx="3000000" cy="3000000"/>
        </p:xfrm>
        <a:graphic>
          <a:graphicData uri="http://schemas.openxmlformats.org/drawingml/2006/table">
            <a:tbl>
              <a:tblPr>
                <a:noFill/>
                <a:tableStyleId>{130247EB-CA74-42BF-9F2A-1D406D6B8649}</a:tableStyleId>
              </a:tblPr>
              <a:tblGrid>
                <a:gridCol w="883700">
                  <a:extLst>
                    <a:ext uri="{9D8B030D-6E8A-4147-A177-3AD203B41FA5}">
                      <a16:colId xmlns:a16="http://schemas.microsoft.com/office/drawing/2014/main" val="20000"/>
                    </a:ext>
                  </a:extLst>
                </a:gridCol>
                <a:gridCol w="1012900">
                  <a:extLst>
                    <a:ext uri="{9D8B030D-6E8A-4147-A177-3AD203B41FA5}">
                      <a16:colId xmlns:a16="http://schemas.microsoft.com/office/drawing/2014/main" val="20001"/>
                    </a:ext>
                  </a:extLst>
                </a:gridCol>
                <a:gridCol w="1012900">
                  <a:extLst>
                    <a:ext uri="{9D8B030D-6E8A-4147-A177-3AD203B41FA5}">
                      <a16:colId xmlns:a16="http://schemas.microsoft.com/office/drawing/2014/main" val="20002"/>
                    </a:ext>
                  </a:extLst>
                </a:gridCol>
                <a:gridCol w="1012900">
                  <a:extLst>
                    <a:ext uri="{9D8B030D-6E8A-4147-A177-3AD203B41FA5}">
                      <a16:colId xmlns:a16="http://schemas.microsoft.com/office/drawing/2014/main" val="20003"/>
                    </a:ext>
                  </a:extLst>
                </a:gridCol>
                <a:gridCol w="1012900">
                  <a:extLst>
                    <a:ext uri="{9D8B030D-6E8A-4147-A177-3AD203B41FA5}">
                      <a16:colId xmlns:a16="http://schemas.microsoft.com/office/drawing/2014/main" val="20004"/>
                    </a:ext>
                  </a:extLst>
                </a:gridCol>
                <a:gridCol w="1012900">
                  <a:extLst>
                    <a:ext uri="{9D8B030D-6E8A-4147-A177-3AD203B41FA5}">
                      <a16:colId xmlns:a16="http://schemas.microsoft.com/office/drawing/2014/main" val="20005"/>
                    </a:ext>
                  </a:extLst>
                </a:gridCol>
                <a:gridCol w="1012900">
                  <a:extLst>
                    <a:ext uri="{9D8B030D-6E8A-4147-A177-3AD203B41FA5}">
                      <a16:colId xmlns:a16="http://schemas.microsoft.com/office/drawing/2014/main" val="20006"/>
                    </a:ext>
                  </a:extLst>
                </a:gridCol>
                <a:gridCol w="1012900">
                  <a:extLst>
                    <a:ext uri="{9D8B030D-6E8A-4147-A177-3AD203B41FA5}">
                      <a16:colId xmlns:a16="http://schemas.microsoft.com/office/drawing/2014/main" val="20007"/>
                    </a:ext>
                  </a:extLst>
                </a:gridCol>
              </a:tblGrid>
              <a:tr h="315025">
                <a:tc>
                  <a:txBody>
                    <a:bodyPr/>
                    <a:lstStyle/>
                    <a:p>
                      <a:pPr marL="0" lvl="0" indent="0" algn="r" rtl="0">
                        <a:spcBef>
                          <a:spcPts val="0"/>
                        </a:spcBef>
                        <a:spcAft>
                          <a:spcPts val="0"/>
                        </a:spcAft>
                        <a:buNone/>
                      </a:pPr>
                      <a:endParaRPr sz="800">
                        <a:solidFill>
                          <a:schemeClr val="dk2"/>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Barlow"/>
                          <a:ea typeface="Barlow"/>
                          <a:cs typeface="Barlow"/>
                          <a:sym typeface="Barlow"/>
                        </a:rPr>
                        <a:t>SUNDAY</a:t>
                      </a:r>
                      <a:endParaRPr sz="700">
                        <a:solidFill>
                          <a:schemeClr val="lt1"/>
                        </a:solidFill>
                        <a:latin typeface="Barlow"/>
                        <a:ea typeface="Barlow"/>
                        <a:cs typeface="Barlow"/>
                        <a:sym typeface="Barlow"/>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Barlow"/>
                          <a:ea typeface="Barlow"/>
                          <a:cs typeface="Barlow"/>
                          <a:sym typeface="Barlow"/>
                        </a:rPr>
                        <a:t>MONDAY</a:t>
                      </a:r>
                      <a:endParaRPr sz="700">
                        <a:solidFill>
                          <a:schemeClr val="lt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Barlow"/>
                          <a:ea typeface="Barlow"/>
                          <a:cs typeface="Barlow"/>
                          <a:sym typeface="Barlow"/>
                        </a:rPr>
                        <a:t>TUESDAY</a:t>
                      </a:r>
                      <a:endParaRPr sz="700">
                        <a:solidFill>
                          <a:schemeClr val="lt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Barlow"/>
                          <a:ea typeface="Barlow"/>
                          <a:cs typeface="Barlow"/>
                          <a:sym typeface="Barlow"/>
                        </a:rPr>
                        <a:t>WEDNESDAY</a:t>
                      </a:r>
                      <a:endParaRPr sz="700">
                        <a:solidFill>
                          <a:schemeClr val="lt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Barlow"/>
                          <a:ea typeface="Barlow"/>
                          <a:cs typeface="Barlow"/>
                          <a:sym typeface="Barlow"/>
                        </a:rPr>
                        <a:t>THURSDAY</a:t>
                      </a:r>
                      <a:endParaRPr sz="700">
                        <a:solidFill>
                          <a:schemeClr val="lt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Barlow"/>
                          <a:ea typeface="Barlow"/>
                          <a:cs typeface="Barlow"/>
                          <a:sym typeface="Barlow"/>
                        </a:rPr>
                        <a:t>FRIDAY</a:t>
                      </a:r>
                      <a:endParaRPr sz="700">
                        <a:solidFill>
                          <a:schemeClr val="lt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Barlow"/>
                          <a:ea typeface="Barlow"/>
                          <a:cs typeface="Barlow"/>
                          <a:sym typeface="Barlow"/>
                        </a:rPr>
                        <a:t>SATURDAY</a:t>
                      </a:r>
                      <a:endParaRPr sz="700">
                        <a:solidFill>
                          <a:schemeClr val="lt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96025">
                <a:tc>
                  <a:txBody>
                    <a:bodyPr/>
                    <a:lstStyle/>
                    <a:p>
                      <a:pPr marL="0" lvl="0" indent="0" algn="r" rtl="0">
                        <a:spcBef>
                          <a:spcPts val="0"/>
                        </a:spcBef>
                        <a:spcAft>
                          <a:spcPts val="0"/>
                        </a:spcAft>
                        <a:buNone/>
                      </a:pPr>
                      <a:r>
                        <a:rPr lang="en" sz="800">
                          <a:solidFill>
                            <a:schemeClr val="dk2"/>
                          </a:solidFill>
                          <a:latin typeface="Barlow"/>
                          <a:ea typeface="Barlow"/>
                          <a:cs typeface="Barlow"/>
                          <a:sym typeface="Barlow"/>
                        </a:rPr>
                        <a:t>9:00 - 9:45</a:t>
                      </a:r>
                      <a:endParaRPr sz="80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96025">
                <a:tc>
                  <a:txBody>
                    <a:bodyPr/>
                    <a:lstStyle/>
                    <a:p>
                      <a:pPr marL="0" lvl="0" indent="0" algn="r" rtl="0">
                        <a:spcBef>
                          <a:spcPts val="0"/>
                        </a:spcBef>
                        <a:spcAft>
                          <a:spcPts val="0"/>
                        </a:spcAft>
                        <a:buNone/>
                      </a:pPr>
                      <a:r>
                        <a:rPr lang="en" sz="800">
                          <a:solidFill>
                            <a:schemeClr val="dk2"/>
                          </a:solidFill>
                          <a:latin typeface="Barlow"/>
                          <a:ea typeface="Barlow"/>
                          <a:cs typeface="Barlow"/>
                          <a:sym typeface="Barlow"/>
                        </a:rPr>
                        <a:t>10:00 - 10:45</a:t>
                      </a:r>
                      <a:endParaRPr sz="80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96025">
                <a:tc>
                  <a:txBody>
                    <a:bodyPr/>
                    <a:lstStyle/>
                    <a:p>
                      <a:pPr marL="0" lvl="0" indent="0" algn="r" rtl="0">
                        <a:spcBef>
                          <a:spcPts val="0"/>
                        </a:spcBef>
                        <a:spcAft>
                          <a:spcPts val="0"/>
                        </a:spcAft>
                        <a:buNone/>
                      </a:pPr>
                      <a:r>
                        <a:rPr lang="en" sz="800">
                          <a:solidFill>
                            <a:schemeClr val="dk2"/>
                          </a:solidFill>
                          <a:latin typeface="Barlow"/>
                          <a:ea typeface="Barlow"/>
                          <a:cs typeface="Barlow"/>
                          <a:sym typeface="Barlow"/>
                        </a:rPr>
                        <a:t>11:00 - 11:45</a:t>
                      </a:r>
                      <a:endParaRPr sz="80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96025">
                <a:tc>
                  <a:txBody>
                    <a:bodyPr/>
                    <a:lstStyle/>
                    <a:p>
                      <a:pPr marL="0" lvl="0" indent="0" algn="r" rtl="0">
                        <a:spcBef>
                          <a:spcPts val="0"/>
                        </a:spcBef>
                        <a:spcAft>
                          <a:spcPts val="0"/>
                        </a:spcAft>
                        <a:buNone/>
                      </a:pPr>
                      <a:r>
                        <a:rPr lang="en" sz="800">
                          <a:solidFill>
                            <a:schemeClr val="dk2"/>
                          </a:solidFill>
                          <a:latin typeface="Barlow"/>
                          <a:ea typeface="Barlow"/>
                          <a:cs typeface="Barlow"/>
                          <a:sym typeface="Barlow"/>
                        </a:rPr>
                        <a:t>12:00 - 13:15</a:t>
                      </a:r>
                      <a:endParaRPr sz="80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 Free time</a:t>
                      </a:r>
                      <a:endParaRPr sz="800">
                        <a:solidFill>
                          <a:schemeClr val="dk1"/>
                        </a:solidFill>
                        <a:latin typeface="Barlow"/>
                        <a:ea typeface="Barlow"/>
                        <a:cs typeface="Barlow"/>
                        <a:sym typeface="Barlow"/>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 Free time</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 Free time</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 Free time</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 Free time</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 Free time</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 Free time</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96025">
                <a:tc>
                  <a:txBody>
                    <a:bodyPr/>
                    <a:lstStyle/>
                    <a:p>
                      <a:pPr marL="0" lvl="0" indent="0" algn="r" rtl="0">
                        <a:spcBef>
                          <a:spcPts val="0"/>
                        </a:spcBef>
                        <a:spcAft>
                          <a:spcPts val="0"/>
                        </a:spcAft>
                        <a:buNone/>
                      </a:pPr>
                      <a:r>
                        <a:rPr lang="en" sz="800">
                          <a:solidFill>
                            <a:schemeClr val="dk2"/>
                          </a:solidFill>
                          <a:latin typeface="Barlow"/>
                          <a:ea typeface="Barlow"/>
                          <a:cs typeface="Barlow"/>
                          <a:sym typeface="Barlow"/>
                        </a:rPr>
                        <a:t>13:30 - 14:15</a:t>
                      </a:r>
                      <a:endParaRPr sz="80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96025">
                <a:tc>
                  <a:txBody>
                    <a:bodyPr/>
                    <a:lstStyle/>
                    <a:p>
                      <a:pPr marL="0" lvl="0" indent="0" algn="r" rtl="0">
                        <a:spcBef>
                          <a:spcPts val="0"/>
                        </a:spcBef>
                        <a:spcAft>
                          <a:spcPts val="0"/>
                        </a:spcAft>
                        <a:buNone/>
                      </a:pPr>
                      <a:r>
                        <a:rPr lang="en" sz="800">
                          <a:solidFill>
                            <a:schemeClr val="dk2"/>
                          </a:solidFill>
                          <a:latin typeface="Barlow"/>
                          <a:ea typeface="Barlow"/>
                          <a:cs typeface="Barlow"/>
                          <a:sym typeface="Barlow"/>
                        </a:rPr>
                        <a:t>14:30 - 15:15</a:t>
                      </a:r>
                      <a:endParaRPr sz="80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96025">
                <a:tc>
                  <a:txBody>
                    <a:bodyPr/>
                    <a:lstStyle/>
                    <a:p>
                      <a:pPr marL="0" lvl="0" indent="0" algn="r" rtl="0">
                        <a:spcBef>
                          <a:spcPts val="0"/>
                        </a:spcBef>
                        <a:spcAft>
                          <a:spcPts val="0"/>
                        </a:spcAft>
                        <a:buNone/>
                      </a:pPr>
                      <a:r>
                        <a:rPr lang="en" sz="800">
                          <a:solidFill>
                            <a:schemeClr val="dk2"/>
                          </a:solidFill>
                          <a:latin typeface="Barlow"/>
                          <a:ea typeface="Barlow"/>
                          <a:cs typeface="Barlow"/>
                          <a:sym typeface="Barlow"/>
                        </a:rPr>
                        <a:t>15:30 - 16:15</a:t>
                      </a:r>
                      <a:endParaRPr sz="800">
                        <a:solidFill>
                          <a:schemeClr val="dk2"/>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Barlow"/>
                          <a:ea typeface="Barlow"/>
                          <a:cs typeface="Barlow"/>
                          <a:sym typeface="Barlow"/>
                        </a:rPr>
                        <a:t>Task</a:t>
                      </a:r>
                      <a:endParaRPr sz="800">
                        <a:solidFill>
                          <a:schemeClr val="dk1"/>
                        </a:solidFill>
                        <a:latin typeface="Barlow"/>
                        <a:ea typeface="Barlow"/>
                        <a:cs typeface="Barlow"/>
                        <a:sym typeface="Barlow"/>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48"/>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41</a:t>
            </a:fld>
            <a:endParaRPr/>
          </a:p>
        </p:txBody>
      </p:sp>
      <p:sp>
        <p:nvSpPr>
          <p:cNvPr id="812" name="Google Shape;812;p48"/>
          <p:cNvSpPr txBox="1">
            <a:spLocks noGrp="1"/>
          </p:cNvSpPr>
          <p:nvPr>
            <p:ph type="title" idx="4294967295"/>
          </p:nvPr>
        </p:nvSpPr>
        <p:spPr>
          <a:xfrm>
            <a:off x="241900" y="228125"/>
            <a:ext cx="86694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000000"/>
                </a:solidFill>
              </a:rPr>
              <a:t>EXTRA GRAPHICS</a:t>
            </a:r>
            <a:endParaRPr sz="2400">
              <a:solidFill>
                <a:srgbClr val="000000"/>
              </a:solidFill>
            </a:endParaRPr>
          </a:p>
        </p:txBody>
      </p:sp>
      <p:grpSp>
        <p:nvGrpSpPr>
          <p:cNvPr id="813" name="Google Shape;813;p48"/>
          <p:cNvGrpSpPr/>
          <p:nvPr/>
        </p:nvGrpSpPr>
        <p:grpSpPr>
          <a:xfrm rot="10800000">
            <a:off x="5141199" y="1272662"/>
            <a:ext cx="1047339" cy="1438885"/>
            <a:chOff x="0" y="855663"/>
            <a:chExt cx="1652475" cy="2270250"/>
          </a:xfrm>
        </p:grpSpPr>
        <p:sp>
          <p:nvSpPr>
            <p:cNvPr id="814" name="Google Shape;814;p48"/>
            <p:cNvSpPr/>
            <p:nvPr/>
          </p:nvSpPr>
          <p:spPr>
            <a:xfrm>
              <a:off x="277813" y="2616200"/>
              <a:ext cx="230100" cy="20700"/>
            </a:xfrm>
            <a:custGeom>
              <a:avLst/>
              <a:gdLst/>
              <a:ahLst/>
              <a:cxnLst/>
              <a:rect l="l" t="t" r="r" b="b"/>
              <a:pathLst>
                <a:path w="120000" h="120000" extrusionOk="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5" name="Google Shape;815;p48"/>
            <p:cNvSpPr/>
            <p:nvPr/>
          </p:nvSpPr>
          <p:spPr>
            <a:xfrm>
              <a:off x="0" y="2208213"/>
              <a:ext cx="1257300" cy="917700"/>
            </a:xfrm>
            <a:custGeom>
              <a:avLst/>
              <a:gdLst/>
              <a:ahLst/>
              <a:cxnLst/>
              <a:rect l="l" t="t" r="r" b="b"/>
              <a:pathLst>
                <a:path w="120000" h="120000" extrusionOk="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6" name="Google Shape;816;p48"/>
            <p:cNvSpPr/>
            <p:nvPr/>
          </p:nvSpPr>
          <p:spPr>
            <a:xfrm>
              <a:off x="133350" y="2701925"/>
              <a:ext cx="374700" cy="22200"/>
            </a:xfrm>
            <a:custGeom>
              <a:avLst/>
              <a:gdLst/>
              <a:ahLst/>
              <a:cxnLst/>
              <a:rect l="l" t="t" r="r" b="b"/>
              <a:pathLst>
                <a:path w="120000" h="120000" extrusionOk="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7" name="Google Shape;817;p48"/>
            <p:cNvSpPr/>
            <p:nvPr/>
          </p:nvSpPr>
          <p:spPr>
            <a:xfrm>
              <a:off x="133350" y="295910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8" name="Google Shape;818;p48"/>
            <p:cNvSpPr/>
            <p:nvPr/>
          </p:nvSpPr>
          <p:spPr>
            <a:xfrm>
              <a:off x="133350" y="278765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9" name="Google Shape;819;p48"/>
            <p:cNvSpPr/>
            <p:nvPr/>
          </p:nvSpPr>
          <p:spPr>
            <a:xfrm>
              <a:off x="133350" y="2873375"/>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0" name="Google Shape;820;p48"/>
            <p:cNvSpPr/>
            <p:nvPr/>
          </p:nvSpPr>
          <p:spPr>
            <a:xfrm>
              <a:off x="598488" y="2616200"/>
              <a:ext cx="444600" cy="376200"/>
            </a:xfrm>
            <a:custGeom>
              <a:avLst/>
              <a:gdLst/>
              <a:ahLst/>
              <a:cxnLst/>
              <a:rect l="l" t="t" r="r" b="b"/>
              <a:pathLst>
                <a:path w="120000" h="120000" extrusionOk="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1" name="Google Shape;821;p48"/>
            <p:cNvSpPr/>
            <p:nvPr/>
          </p:nvSpPr>
          <p:spPr>
            <a:xfrm>
              <a:off x="1476375" y="2262188"/>
              <a:ext cx="176100" cy="723900"/>
            </a:xfrm>
            <a:custGeom>
              <a:avLst/>
              <a:gdLst/>
              <a:ahLst/>
              <a:cxnLst/>
              <a:rect l="l" t="t" r="r" b="b"/>
              <a:pathLst>
                <a:path w="120000" h="120000" extrusionOk="0">
                  <a:moveTo>
                    <a:pt x="112727" y="68444"/>
                  </a:moveTo>
                  <a:cubicBezTo>
                    <a:pt x="109090" y="68444"/>
                    <a:pt x="105454" y="69333"/>
                    <a:pt x="105454" y="70222"/>
                  </a:cubicBezTo>
                  <a:cubicBezTo>
                    <a:pt x="105454" y="104888"/>
                    <a:pt x="105454" y="104888"/>
                    <a:pt x="105454" y="104888"/>
                  </a:cubicBezTo>
                  <a:cubicBezTo>
                    <a:pt x="105454" y="107555"/>
                    <a:pt x="98181" y="110222"/>
                    <a:pt x="87272" y="111111"/>
                  </a:cubicBezTo>
                  <a:cubicBezTo>
                    <a:pt x="87272" y="83555"/>
                    <a:pt x="87272" y="83555"/>
                    <a:pt x="87272" y="83555"/>
                  </a:cubicBezTo>
                  <a:cubicBezTo>
                    <a:pt x="87272" y="83555"/>
                    <a:pt x="87272" y="83555"/>
                    <a:pt x="87272" y="83555"/>
                  </a:cubicBezTo>
                  <a:cubicBezTo>
                    <a:pt x="87272" y="24000"/>
                    <a:pt x="87272" y="24000"/>
                    <a:pt x="87272" y="24000"/>
                  </a:cubicBezTo>
                  <a:cubicBezTo>
                    <a:pt x="87272" y="24000"/>
                    <a:pt x="87272" y="24000"/>
                    <a:pt x="87272" y="23111"/>
                  </a:cubicBezTo>
                  <a:cubicBezTo>
                    <a:pt x="87272" y="23111"/>
                    <a:pt x="87272" y="23111"/>
                    <a:pt x="87272" y="23111"/>
                  </a:cubicBezTo>
                  <a:cubicBezTo>
                    <a:pt x="87272" y="23111"/>
                    <a:pt x="87272" y="23111"/>
                    <a:pt x="87272" y="23111"/>
                  </a:cubicBezTo>
                  <a:cubicBezTo>
                    <a:pt x="87272" y="23111"/>
                    <a:pt x="87272" y="23111"/>
                    <a:pt x="87272" y="23111"/>
                  </a:cubicBezTo>
                  <a:cubicBezTo>
                    <a:pt x="50909" y="1777"/>
                    <a:pt x="50909" y="1777"/>
                    <a:pt x="50909" y="1777"/>
                  </a:cubicBezTo>
                  <a:cubicBezTo>
                    <a:pt x="50909" y="888"/>
                    <a:pt x="47272" y="0"/>
                    <a:pt x="43636" y="0"/>
                  </a:cubicBezTo>
                  <a:cubicBezTo>
                    <a:pt x="40000" y="0"/>
                    <a:pt x="36363" y="888"/>
                    <a:pt x="36363" y="1777"/>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4000"/>
                    <a:pt x="0" y="24000"/>
                    <a:pt x="0" y="24000"/>
                  </a:cubicBezTo>
                  <a:cubicBezTo>
                    <a:pt x="0" y="83555"/>
                    <a:pt x="0" y="83555"/>
                    <a:pt x="0" y="83555"/>
                  </a:cubicBezTo>
                  <a:cubicBezTo>
                    <a:pt x="0" y="117333"/>
                    <a:pt x="0" y="117333"/>
                    <a:pt x="0" y="117333"/>
                  </a:cubicBezTo>
                  <a:cubicBezTo>
                    <a:pt x="0" y="118222"/>
                    <a:pt x="0" y="119111"/>
                    <a:pt x="3636" y="119111"/>
                  </a:cubicBezTo>
                  <a:cubicBezTo>
                    <a:pt x="3636" y="119111"/>
                    <a:pt x="7272" y="120000"/>
                    <a:pt x="7272" y="120000"/>
                  </a:cubicBezTo>
                  <a:cubicBezTo>
                    <a:pt x="76363" y="120000"/>
                    <a:pt x="76363" y="120000"/>
                    <a:pt x="76363" y="120000"/>
                  </a:cubicBezTo>
                  <a:cubicBezTo>
                    <a:pt x="83636" y="120000"/>
                    <a:pt x="87272" y="119111"/>
                    <a:pt x="87272" y="117333"/>
                  </a:cubicBezTo>
                  <a:cubicBezTo>
                    <a:pt x="87272" y="115555"/>
                    <a:pt x="87272" y="115555"/>
                    <a:pt x="87272" y="115555"/>
                  </a:cubicBezTo>
                  <a:cubicBezTo>
                    <a:pt x="105454" y="114666"/>
                    <a:pt x="120000" y="110222"/>
                    <a:pt x="120000" y="104888"/>
                  </a:cubicBezTo>
                  <a:cubicBezTo>
                    <a:pt x="120000" y="70222"/>
                    <a:pt x="120000" y="70222"/>
                    <a:pt x="120000" y="70222"/>
                  </a:cubicBezTo>
                  <a:cubicBezTo>
                    <a:pt x="120000" y="69333"/>
                    <a:pt x="116363" y="68444"/>
                    <a:pt x="112727" y="68444"/>
                  </a:cubicBezTo>
                  <a:close/>
                  <a:moveTo>
                    <a:pt x="69090" y="80888"/>
                  </a:moveTo>
                  <a:cubicBezTo>
                    <a:pt x="18181" y="80888"/>
                    <a:pt x="18181" y="80888"/>
                    <a:pt x="18181" y="80888"/>
                  </a:cubicBezTo>
                  <a:cubicBezTo>
                    <a:pt x="18181" y="25777"/>
                    <a:pt x="18181" y="25777"/>
                    <a:pt x="18181" y="25777"/>
                  </a:cubicBezTo>
                  <a:cubicBezTo>
                    <a:pt x="69090" y="25777"/>
                    <a:pt x="69090" y="25777"/>
                    <a:pt x="69090" y="25777"/>
                  </a:cubicBezTo>
                  <a:lnTo>
                    <a:pt x="69090" y="80888"/>
                  </a:lnTo>
                  <a:close/>
                  <a:moveTo>
                    <a:pt x="43636" y="8000"/>
                  </a:moveTo>
                  <a:cubicBezTo>
                    <a:pt x="65454" y="21333"/>
                    <a:pt x="65454" y="21333"/>
                    <a:pt x="65454" y="21333"/>
                  </a:cubicBezTo>
                  <a:cubicBezTo>
                    <a:pt x="21818" y="21333"/>
                    <a:pt x="21818" y="21333"/>
                    <a:pt x="21818" y="21333"/>
                  </a:cubicBezTo>
                  <a:lnTo>
                    <a:pt x="43636" y="8000"/>
                  </a:lnTo>
                  <a:close/>
                  <a:moveTo>
                    <a:pt x="18181" y="115555"/>
                  </a:moveTo>
                  <a:cubicBezTo>
                    <a:pt x="18181" y="85333"/>
                    <a:pt x="18181" y="85333"/>
                    <a:pt x="18181" y="85333"/>
                  </a:cubicBezTo>
                  <a:cubicBezTo>
                    <a:pt x="69090" y="85333"/>
                    <a:pt x="69090" y="85333"/>
                    <a:pt x="69090" y="85333"/>
                  </a:cubicBezTo>
                  <a:cubicBezTo>
                    <a:pt x="69090" y="115555"/>
                    <a:pt x="69090" y="115555"/>
                    <a:pt x="69090" y="115555"/>
                  </a:cubicBezTo>
                  <a:lnTo>
                    <a:pt x="18181" y="11555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2" name="Google Shape;822;p48"/>
            <p:cNvSpPr/>
            <p:nvPr/>
          </p:nvSpPr>
          <p:spPr>
            <a:xfrm>
              <a:off x="207963" y="855663"/>
              <a:ext cx="711300" cy="1701900"/>
            </a:xfrm>
            <a:custGeom>
              <a:avLst/>
              <a:gdLst/>
              <a:ahLst/>
              <a:cxnLst/>
              <a:rect l="l" t="t" r="r" b="b"/>
              <a:pathLst>
                <a:path w="120000" h="120000" extrusionOk="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23" name="Google Shape;823;p48"/>
          <p:cNvGrpSpPr/>
          <p:nvPr/>
        </p:nvGrpSpPr>
        <p:grpSpPr>
          <a:xfrm>
            <a:off x="3106235" y="3017102"/>
            <a:ext cx="983079" cy="1564615"/>
            <a:chOff x="715963" y="3538538"/>
            <a:chExt cx="1551087" cy="2468625"/>
          </a:xfrm>
        </p:grpSpPr>
        <p:sp>
          <p:nvSpPr>
            <p:cNvPr id="824" name="Google Shape;824;p48"/>
            <p:cNvSpPr/>
            <p:nvPr/>
          </p:nvSpPr>
          <p:spPr>
            <a:xfrm>
              <a:off x="785813" y="4429125"/>
              <a:ext cx="15900" cy="33300"/>
            </a:xfrm>
            <a:custGeom>
              <a:avLst/>
              <a:gdLst/>
              <a:ahLst/>
              <a:cxnLst/>
              <a:rect l="l" t="t" r="r" b="b"/>
              <a:pathLst>
                <a:path w="120000" h="120000" extrusionOk="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5" name="Google Shape;825;p48"/>
            <p:cNvSpPr/>
            <p:nvPr/>
          </p:nvSpPr>
          <p:spPr>
            <a:xfrm>
              <a:off x="817563" y="4429125"/>
              <a:ext cx="15900" cy="33300"/>
            </a:xfrm>
            <a:custGeom>
              <a:avLst/>
              <a:gdLst/>
              <a:ahLst/>
              <a:cxnLst/>
              <a:rect l="l" t="t" r="r" b="b"/>
              <a:pathLst>
                <a:path w="120000" h="120000" extrusionOk="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6" name="Google Shape;826;p48"/>
            <p:cNvSpPr/>
            <p:nvPr/>
          </p:nvSpPr>
          <p:spPr>
            <a:xfrm>
              <a:off x="715963" y="4392613"/>
              <a:ext cx="187200" cy="401700"/>
            </a:xfrm>
            <a:custGeom>
              <a:avLst/>
              <a:gdLst/>
              <a:ahLst/>
              <a:cxnLst/>
              <a:rect l="l" t="t" r="r" b="b"/>
              <a:pathLst>
                <a:path w="120000" h="120000" extrusionOk="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7" name="Google Shape;827;p48"/>
            <p:cNvSpPr/>
            <p:nvPr/>
          </p:nvSpPr>
          <p:spPr>
            <a:xfrm>
              <a:off x="758825" y="4521200"/>
              <a:ext cx="101700" cy="27000"/>
            </a:xfrm>
            <a:custGeom>
              <a:avLst/>
              <a:gdLst/>
              <a:ahLst/>
              <a:cxnLst/>
              <a:rect l="l" t="t" r="r" b="b"/>
              <a:pathLst>
                <a:path w="120000" h="120000" extrusionOk="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8" name="Google Shape;828;p48"/>
            <p:cNvSpPr/>
            <p:nvPr/>
          </p:nvSpPr>
          <p:spPr>
            <a:xfrm>
              <a:off x="1293813" y="4230688"/>
              <a:ext cx="523800" cy="371400"/>
            </a:xfrm>
            <a:custGeom>
              <a:avLst/>
              <a:gdLst/>
              <a:ahLst/>
              <a:cxnLst/>
              <a:rect l="l" t="t" r="r" b="b"/>
              <a:pathLst>
                <a:path w="120000" h="120000" extrusionOk="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9" name="Google Shape;829;p48"/>
            <p:cNvSpPr/>
            <p:nvPr/>
          </p:nvSpPr>
          <p:spPr>
            <a:xfrm>
              <a:off x="1106488" y="3538538"/>
              <a:ext cx="936600" cy="1255800"/>
            </a:xfrm>
            <a:custGeom>
              <a:avLst/>
              <a:gdLst/>
              <a:ahLst/>
              <a:cxnLst/>
              <a:rect l="l" t="t" r="r" b="b"/>
              <a:pathLst>
                <a:path w="120000" h="120000" extrusionOk="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0" name="Google Shape;830;p48"/>
            <p:cNvSpPr/>
            <p:nvPr/>
          </p:nvSpPr>
          <p:spPr>
            <a:xfrm>
              <a:off x="1293813" y="3748088"/>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1" name="Google Shape;831;p48"/>
            <p:cNvSpPr/>
            <p:nvPr/>
          </p:nvSpPr>
          <p:spPr>
            <a:xfrm>
              <a:off x="1293813" y="3919538"/>
              <a:ext cx="250800" cy="27000"/>
            </a:xfrm>
            <a:custGeom>
              <a:avLst/>
              <a:gdLst/>
              <a:ahLst/>
              <a:cxnLst/>
              <a:rect l="l" t="t" r="r" b="b"/>
              <a:pathLst>
                <a:path w="120000" h="120000" extrusionOk="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2" name="Google Shape;832;p48"/>
            <p:cNvSpPr/>
            <p:nvPr/>
          </p:nvSpPr>
          <p:spPr>
            <a:xfrm>
              <a:off x="1325563" y="4048125"/>
              <a:ext cx="480900" cy="301500"/>
            </a:xfrm>
            <a:custGeom>
              <a:avLst/>
              <a:gdLst/>
              <a:ahLst/>
              <a:cxnLst/>
              <a:rect l="l" t="t" r="r" b="b"/>
              <a:pathLst>
                <a:path w="120000" h="120000" extrusionOk="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833;p48"/>
            <p:cNvSpPr/>
            <p:nvPr/>
          </p:nvSpPr>
          <p:spPr>
            <a:xfrm>
              <a:off x="1293813" y="3833813"/>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48"/>
            <p:cNvSpPr/>
            <p:nvPr/>
          </p:nvSpPr>
          <p:spPr>
            <a:xfrm>
              <a:off x="1555750" y="4462463"/>
              <a:ext cx="711300" cy="1544700"/>
            </a:xfrm>
            <a:custGeom>
              <a:avLst/>
              <a:gdLst/>
              <a:ahLst/>
              <a:cxnLst/>
              <a:rect l="l" t="t" r="r" b="b"/>
              <a:pathLst>
                <a:path w="120000" h="120000" extrusionOk="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35" name="Google Shape;835;p48"/>
          <p:cNvGrpSpPr/>
          <p:nvPr/>
        </p:nvGrpSpPr>
        <p:grpSpPr>
          <a:xfrm>
            <a:off x="724990" y="3401518"/>
            <a:ext cx="1362282" cy="1180199"/>
            <a:chOff x="3305175" y="4144963"/>
            <a:chExt cx="2149388" cy="1862100"/>
          </a:xfrm>
        </p:grpSpPr>
        <p:sp>
          <p:nvSpPr>
            <p:cNvPr id="836" name="Google Shape;836;p48"/>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7" name="Google Shape;837;p48"/>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8" name="Google Shape;838;p48"/>
            <p:cNvSpPr/>
            <p:nvPr/>
          </p:nvSpPr>
          <p:spPr>
            <a:xfrm>
              <a:off x="3305175" y="4622800"/>
              <a:ext cx="1106400" cy="831900"/>
            </a:xfrm>
            <a:custGeom>
              <a:avLst/>
              <a:gdLst/>
              <a:ahLst/>
              <a:cxnLst/>
              <a:rect l="l" t="t" r="r" b="b"/>
              <a:pathLst>
                <a:path w="120000" h="120000" extrusionOk="0">
                  <a:moveTo>
                    <a:pt x="120000" y="14709"/>
                  </a:moveTo>
                  <a:cubicBezTo>
                    <a:pt x="120000" y="6193"/>
                    <a:pt x="115362" y="0"/>
                    <a:pt x="108985" y="0"/>
                  </a:cubicBezTo>
                  <a:cubicBezTo>
                    <a:pt x="11594" y="0"/>
                    <a:pt x="11594" y="0"/>
                    <a:pt x="11594" y="0"/>
                  </a:cubicBezTo>
                  <a:cubicBezTo>
                    <a:pt x="5217" y="0"/>
                    <a:pt x="0" y="6193"/>
                    <a:pt x="0" y="14709"/>
                  </a:cubicBezTo>
                  <a:cubicBezTo>
                    <a:pt x="0" y="100645"/>
                    <a:pt x="0" y="100645"/>
                    <a:pt x="0" y="100645"/>
                  </a:cubicBezTo>
                  <a:cubicBezTo>
                    <a:pt x="0" y="102193"/>
                    <a:pt x="579" y="102967"/>
                    <a:pt x="1739" y="102967"/>
                  </a:cubicBezTo>
                  <a:cubicBezTo>
                    <a:pt x="9855" y="102967"/>
                    <a:pt x="9855" y="102967"/>
                    <a:pt x="9855" y="102967"/>
                  </a:cubicBezTo>
                  <a:cubicBezTo>
                    <a:pt x="9855" y="117677"/>
                    <a:pt x="9855" y="117677"/>
                    <a:pt x="9855" y="117677"/>
                  </a:cubicBezTo>
                  <a:cubicBezTo>
                    <a:pt x="9855" y="119225"/>
                    <a:pt x="10434" y="120000"/>
                    <a:pt x="11594" y="120000"/>
                  </a:cubicBezTo>
                  <a:cubicBezTo>
                    <a:pt x="108985" y="120000"/>
                    <a:pt x="108985" y="120000"/>
                    <a:pt x="108985" y="120000"/>
                  </a:cubicBezTo>
                  <a:cubicBezTo>
                    <a:pt x="109565" y="120000"/>
                    <a:pt x="110144" y="119225"/>
                    <a:pt x="110144" y="117677"/>
                  </a:cubicBezTo>
                  <a:cubicBezTo>
                    <a:pt x="110144" y="29419"/>
                    <a:pt x="110144" y="29419"/>
                    <a:pt x="110144" y="29419"/>
                  </a:cubicBezTo>
                  <a:cubicBezTo>
                    <a:pt x="115942" y="28645"/>
                    <a:pt x="120000" y="22451"/>
                    <a:pt x="120000" y="14709"/>
                  </a:cubicBezTo>
                  <a:close/>
                  <a:moveTo>
                    <a:pt x="2898" y="99096"/>
                  </a:moveTo>
                  <a:cubicBezTo>
                    <a:pt x="2898" y="14709"/>
                    <a:pt x="2898" y="14709"/>
                    <a:pt x="2898" y="14709"/>
                  </a:cubicBezTo>
                  <a:cubicBezTo>
                    <a:pt x="2898" y="8516"/>
                    <a:pt x="6956" y="3870"/>
                    <a:pt x="11594" y="3870"/>
                  </a:cubicBezTo>
                  <a:cubicBezTo>
                    <a:pt x="16231" y="3870"/>
                    <a:pt x="19710" y="8516"/>
                    <a:pt x="19710" y="14709"/>
                  </a:cubicBezTo>
                  <a:cubicBezTo>
                    <a:pt x="19710" y="15483"/>
                    <a:pt x="19710" y="16258"/>
                    <a:pt x="19710" y="17032"/>
                  </a:cubicBezTo>
                  <a:cubicBezTo>
                    <a:pt x="11594" y="17032"/>
                    <a:pt x="11594" y="17032"/>
                    <a:pt x="11594" y="17032"/>
                  </a:cubicBezTo>
                  <a:cubicBezTo>
                    <a:pt x="10434" y="17032"/>
                    <a:pt x="9855" y="17806"/>
                    <a:pt x="9855" y="19354"/>
                  </a:cubicBezTo>
                  <a:cubicBezTo>
                    <a:pt x="9855" y="99096"/>
                    <a:pt x="9855" y="99096"/>
                    <a:pt x="9855" y="99096"/>
                  </a:cubicBezTo>
                  <a:lnTo>
                    <a:pt x="2898" y="99096"/>
                  </a:lnTo>
                  <a:close/>
                  <a:moveTo>
                    <a:pt x="12753" y="25548"/>
                  </a:moveTo>
                  <a:cubicBezTo>
                    <a:pt x="12753" y="20903"/>
                    <a:pt x="12753" y="20903"/>
                    <a:pt x="12753" y="20903"/>
                  </a:cubicBezTo>
                  <a:cubicBezTo>
                    <a:pt x="17971" y="20903"/>
                    <a:pt x="17971" y="20903"/>
                    <a:pt x="17971" y="20903"/>
                  </a:cubicBezTo>
                  <a:cubicBezTo>
                    <a:pt x="16811" y="23225"/>
                    <a:pt x="15072" y="25548"/>
                    <a:pt x="12753" y="25548"/>
                  </a:cubicBezTo>
                  <a:close/>
                  <a:moveTo>
                    <a:pt x="107246" y="116129"/>
                  </a:moveTo>
                  <a:cubicBezTo>
                    <a:pt x="12753" y="116129"/>
                    <a:pt x="12753" y="116129"/>
                    <a:pt x="12753" y="116129"/>
                  </a:cubicBezTo>
                  <a:cubicBezTo>
                    <a:pt x="12753" y="30193"/>
                    <a:pt x="12753" y="30193"/>
                    <a:pt x="12753" y="30193"/>
                  </a:cubicBezTo>
                  <a:cubicBezTo>
                    <a:pt x="107246" y="30193"/>
                    <a:pt x="107246" y="30193"/>
                    <a:pt x="107246" y="30193"/>
                  </a:cubicBezTo>
                  <a:lnTo>
                    <a:pt x="107246" y="116129"/>
                  </a:lnTo>
                  <a:close/>
                  <a:moveTo>
                    <a:pt x="108985" y="25548"/>
                  </a:moveTo>
                  <a:cubicBezTo>
                    <a:pt x="108985" y="26322"/>
                    <a:pt x="108985" y="26322"/>
                    <a:pt x="108985" y="26322"/>
                  </a:cubicBezTo>
                  <a:cubicBezTo>
                    <a:pt x="108985" y="26322"/>
                    <a:pt x="108985" y="26322"/>
                    <a:pt x="108985" y="26322"/>
                  </a:cubicBezTo>
                  <a:cubicBezTo>
                    <a:pt x="19130" y="26322"/>
                    <a:pt x="19130" y="26322"/>
                    <a:pt x="19130" y="26322"/>
                  </a:cubicBezTo>
                  <a:cubicBezTo>
                    <a:pt x="21449" y="23225"/>
                    <a:pt x="22608" y="19354"/>
                    <a:pt x="22608" y="14709"/>
                  </a:cubicBezTo>
                  <a:cubicBezTo>
                    <a:pt x="22608" y="10064"/>
                    <a:pt x="21449" y="6193"/>
                    <a:pt x="19130" y="3870"/>
                  </a:cubicBezTo>
                  <a:cubicBezTo>
                    <a:pt x="108985" y="3870"/>
                    <a:pt x="108985" y="3870"/>
                    <a:pt x="108985" y="3870"/>
                  </a:cubicBezTo>
                  <a:cubicBezTo>
                    <a:pt x="113623" y="3870"/>
                    <a:pt x="117101" y="8516"/>
                    <a:pt x="117101" y="14709"/>
                  </a:cubicBezTo>
                  <a:cubicBezTo>
                    <a:pt x="117101" y="20903"/>
                    <a:pt x="113623" y="25548"/>
                    <a:pt x="108985" y="25548"/>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9" name="Google Shape;839;p48"/>
            <p:cNvSpPr/>
            <p:nvPr/>
          </p:nvSpPr>
          <p:spPr>
            <a:xfrm>
              <a:off x="3517900" y="4938713"/>
              <a:ext cx="381000" cy="381000"/>
            </a:xfrm>
            <a:custGeom>
              <a:avLst/>
              <a:gdLst/>
              <a:ahLst/>
              <a:cxnLst/>
              <a:rect l="l" t="t" r="r" b="b"/>
              <a:pathLst>
                <a:path w="120000" h="120000" extrusionOk="0">
                  <a:moveTo>
                    <a:pt x="59154" y="120000"/>
                  </a:moveTo>
                  <a:cubicBezTo>
                    <a:pt x="92957" y="120000"/>
                    <a:pt x="120000" y="92957"/>
                    <a:pt x="120000" y="60845"/>
                  </a:cubicBezTo>
                  <a:cubicBezTo>
                    <a:pt x="120000" y="27042"/>
                    <a:pt x="92957" y="0"/>
                    <a:pt x="59154" y="0"/>
                  </a:cubicBezTo>
                  <a:cubicBezTo>
                    <a:pt x="27042" y="0"/>
                    <a:pt x="0" y="27042"/>
                    <a:pt x="0" y="60845"/>
                  </a:cubicBezTo>
                  <a:cubicBezTo>
                    <a:pt x="0" y="92957"/>
                    <a:pt x="27042" y="120000"/>
                    <a:pt x="59154" y="120000"/>
                  </a:cubicBezTo>
                  <a:close/>
                  <a:moveTo>
                    <a:pt x="96338" y="23661"/>
                  </a:moveTo>
                  <a:cubicBezTo>
                    <a:pt x="94647" y="27042"/>
                    <a:pt x="92957" y="33802"/>
                    <a:pt x="87887" y="35492"/>
                  </a:cubicBezTo>
                  <a:cubicBezTo>
                    <a:pt x="81126" y="35492"/>
                    <a:pt x="74366" y="37183"/>
                    <a:pt x="70985" y="40563"/>
                  </a:cubicBezTo>
                  <a:cubicBezTo>
                    <a:pt x="70985" y="38873"/>
                    <a:pt x="70985" y="38873"/>
                    <a:pt x="70985" y="38873"/>
                  </a:cubicBezTo>
                  <a:cubicBezTo>
                    <a:pt x="72676" y="23661"/>
                    <a:pt x="69295" y="20281"/>
                    <a:pt x="69295" y="20281"/>
                  </a:cubicBezTo>
                  <a:cubicBezTo>
                    <a:pt x="65915" y="18591"/>
                    <a:pt x="64225" y="18591"/>
                    <a:pt x="62535" y="20281"/>
                  </a:cubicBezTo>
                  <a:cubicBezTo>
                    <a:pt x="60845" y="20281"/>
                    <a:pt x="60845" y="20281"/>
                    <a:pt x="59154" y="20281"/>
                  </a:cubicBezTo>
                  <a:cubicBezTo>
                    <a:pt x="59154" y="20281"/>
                    <a:pt x="59154" y="18591"/>
                    <a:pt x="59154" y="18591"/>
                  </a:cubicBezTo>
                  <a:cubicBezTo>
                    <a:pt x="59154" y="16901"/>
                    <a:pt x="67605" y="13521"/>
                    <a:pt x="76056" y="11830"/>
                  </a:cubicBezTo>
                  <a:cubicBezTo>
                    <a:pt x="82816" y="13521"/>
                    <a:pt x="89577" y="18591"/>
                    <a:pt x="96338" y="23661"/>
                  </a:cubicBezTo>
                  <a:close/>
                  <a:moveTo>
                    <a:pt x="72676" y="79436"/>
                  </a:moveTo>
                  <a:cubicBezTo>
                    <a:pt x="69295" y="82816"/>
                    <a:pt x="67605" y="82816"/>
                    <a:pt x="67605" y="82816"/>
                  </a:cubicBezTo>
                  <a:cubicBezTo>
                    <a:pt x="65915" y="82816"/>
                    <a:pt x="64225" y="84507"/>
                    <a:pt x="64225" y="86197"/>
                  </a:cubicBezTo>
                  <a:cubicBezTo>
                    <a:pt x="64225" y="89577"/>
                    <a:pt x="64225" y="94647"/>
                    <a:pt x="55774" y="94647"/>
                  </a:cubicBezTo>
                  <a:cubicBezTo>
                    <a:pt x="54084" y="92957"/>
                    <a:pt x="52394" y="87887"/>
                    <a:pt x="52394" y="87887"/>
                  </a:cubicBezTo>
                  <a:cubicBezTo>
                    <a:pt x="52394" y="86197"/>
                    <a:pt x="52394" y="86197"/>
                    <a:pt x="52394" y="84507"/>
                  </a:cubicBezTo>
                  <a:cubicBezTo>
                    <a:pt x="52394" y="84507"/>
                    <a:pt x="54084" y="81126"/>
                    <a:pt x="54084" y="79436"/>
                  </a:cubicBezTo>
                  <a:cubicBezTo>
                    <a:pt x="54084" y="76056"/>
                    <a:pt x="52394" y="72676"/>
                    <a:pt x="49014" y="70985"/>
                  </a:cubicBezTo>
                  <a:cubicBezTo>
                    <a:pt x="49014" y="67605"/>
                    <a:pt x="47323" y="64225"/>
                    <a:pt x="45633" y="62535"/>
                  </a:cubicBezTo>
                  <a:cubicBezTo>
                    <a:pt x="42253" y="60845"/>
                    <a:pt x="37183" y="60845"/>
                    <a:pt x="33802" y="60845"/>
                  </a:cubicBezTo>
                  <a:cubicBezTo>
                    <a:pt x="32112" y="60845"/>
                    <a:pt x="32112" y="60845"/>
                    <a:pt x="30422" y="60845"/>
                  </a:cubicBezTo>
                  <a:cubicBezTo>
                    <a:pt x="27042" y="60845"/>
                    <a:pt x="27042" y="55774"/>
                    <a:pt x="27042" y="55774"/>
                  </a:cubicBezTo>
                  <a:cubicBezTo>
                    <a:pt x="27042" y="55774"/>
                    <a:pt x="27042" y="42253"/>
                    <a:pt x="35492" y="40563"/>
                  </a:cubicBezTo>
                  <a:cubicBezTo>
                    <a:pt x="40563" y="38873"/>
                    <a:pt x="42253" y="38873"/>
                    <a:pt x="43943" y="40563"/>
                  </a:cubicBezTo>
                  <a:cubicBezTo>
                    <a:pt x="43943" y="40563"/>
                    <a:pt x="43943" y="40563"/>
                    <a:pt x="43943" y="42253"/>
                  </a:cubicBezTo>
                  <a:cubicBezTo>
                    <a:pt x="49014" y="47323"/>
                    <a:pt x="57464" y="45633"/>
                    <a:pt x="62535" y="43943"/>
                  </a:cubicBezTo>
                  <a:cubicBezTo>
                    <a:pt x="64225" y="43943"/>
                    <a:pt x="65915" y="42253"/>
                    <a:pt x="67605" y="42253"/>
                  </a:cubicBezTo>
                  <a:cubicBezTo>
                    <a:pt x="67605" y="42253"/>
                    <a:pt x="67605" y="42253"/>
                    <a:pt x="67605" y="42253"/>
                  </a:cubicBezTo>
                  <a:cubicBezTo>
                    <a:pt x="67605" y="43943"/>
                    <a:pt x="65915" y="45633"/>
                    <a:pt x="67605" y="47323"/>
                  </a:cubicBezTo>
                  <a:cubicBezTo>
                    <a:pt x="67605" y="49014"/>
                    <a:pt x="69295" y="49014"/>
                    <a:pt x="69295" y="49014"/>
                  </a:cubicBezTo>
                  <a:cubicBezTo>
                    <a:pt x="70985" y="50704"/>
                    <a:pt x="70985" y="54084"/>
                    <a:pt x="72676" y="55774"/>
                  </a:cubicBezTo>
                  <a:cubicBezTo>
                    <a:pt x="72676" y="57464"/>
                    <a:pt x="72676" y="57464"/>
                    <a:pt x="72676" y="59154"/>
                  </a:cubicBezTo>
                  <a:cubicBezTo>
                    <a:pt x="76056" y="60845"/>
                    <a:pt x="77746" y="60845"/>
                    <a:pt x="79436" y="60845"/>
                  </a:cubicBezTo>
                  <a:cubicBezTo>
                    <a:pt x="79436" y="62535"/>
                    <a:pt x="77746" y="64225"/>
                    <a:pt x="74366" y="67605"/>
                  </a:cubicBezTo>
                  <a:cubicBezTo>
                    <a:pt x="70985" y="70985"/>
                    <a:pt x="69295" y="72676"/>
                    <a:pt x="69295" y="74366"/>
                  </a:cubicBezTo>
                  <a:cubicBezTo>
                    <a:pt x="69295" y="77746"/>
                    <a:pt x="70985" y="79436"/>
                    <a:pt x="72676" y="79436"/>
                  </a:cubicBezTo>
                  <a:close/>
                  <a:moveTo>
                    <a:pt x="57464" y="8450"/>
                  </a:moveTo>
                  <a:cubicBezTo>
                    <a:pt x="52394" y="11830"/>
                    <a:pt x="49014" y="15211"/>
                    <a:pt x="50704" y="18591"/>
                  </a:cubicBezTo>
                  <a:cubicBezTo>
                    <a:pt x="50704" y="23661"/>
                    <a:pt x="52394" y="27042"/>
                    <a:pt x="55774" y="28732"/>
                  </a:cubicBezTo>
                  <a:cubicBezTo>
                    <a:pt x="57464" y="28732"/>
                    <a:pt x="60845" y="28732"/>
                    <a:pt x="62535" y="28732"/>
                  </a:cubicBezTo>
                  <a:cubicBezTo>
                    <a:pt x="62535" y="30422"/>
                    <a:pt x="62535" y="32112"/>
                    <a:pt x="62535" y="33802"/>
                  </a:cubicBezTo>
                  <a:cubicBezTo>
                    <a:pt x="62535" y="33802"/>
                    <a:pt x="60845" y="35492"/>
                    <a:pt x="60845" y="35492"/>
                  </a:cubicBezTo>
                  <a:cubicBezTo>
                    <a:pt x="57464" y="35492"/>
                    <a:pt x="52394" y="37183"/>
                    <a:pt x="50704" y="35492"/>
                  </a:cubicBezTo>
                  <a:cubicBezTo>
                    <a:pt x="50704" y="35492"/>
                    <a:pt x="50704" y="33802"/>
                    <a:pt x="49014" y="33802"/>
                  </a:cubicBezTo>
                  <a:cubicBezTo>
                    <a:pt x="45633" y="30422"/>
                    <a:pt x="40563" y="30422"/>
                    <a:pt x="33802" y="32112"/>
                  </a:cubicBezTo>
                  <a:cubicBezTo>
                    <a:pt x="18591" y="35492"/>
                    <a:pt x="18591" y="54084"/>
                    <a:pt x="18591" y="55774"/>
                  </a:cubicBezTo>
                  <a:cubicBezTo>
                    <a:pt x="18591" y="62535"/>
                    <a:pt x="21971" y="69295"/>
                    <a:pt x="30422" y="69295"/>
                  </a:cubicBezTo>
                  <a:cubicBezTo>
                    <a:pt x="32112" y="69295"/>
                    <a:pt x="32112" y="69295"/>
                    <a:pt x="33802" y="69295"/>
                  </a:cubicBezTo>
                  <a:cubicBezTo>
                    <a:pt x="35492" y="69295"/>
                    <a:pt x="38873" y="69295"/>
                    <a:pt x="40563" y="69295"/>
                  </a:cubicBezTo>
                  <a:cubicBezTo>
                    <a:pt x="40563" y="69295"/>
                    <a:pt x="40563" y="69295"/>
                    <a:pt x="40563" y="72676"/>
                  </a:cubicBezTo>
                  <a:cubicBezTo>
                    <a:pt x="40563" y="74366"/>
                    <a:pt x="40563" y="74366"/>
                    <a:pt x="42253" y="76056"/>
                  </a:cubicBezTo>
                  <a:cubicBezTo>
                    <a:pt x="43943" y="77746"/>
                    <a:pt x="45633" y="79436"/>
                    <a:pt x="45633" y="79436"/>
                  </a:cubicBezTo>
                  <a:cubicBezTo>
                    <a:pt x="45633" y="81126"/>
                    <a:pt x="45633" y="81126"/>
                    <a:pt x="43943" y="81126"/>
                  </a:cubicBezTo>
                  <a:cubicBezTo>
                    <a:pt x="43943" y="82816"/>
                    <a:pt x="42253" y="84507"/>
                    <a:pt x="42253" y="86197"/>
                  </a:cubicBezTo>
                  <a:cubicBezTo>
                    <a:pt x="42253" y="89577"/>
                    <a:pt x="49014" y="103098"/>
                    <a:pt x="54084" y="103098"/>
                  </a:cubicBezTo>
                  <a:cubicBezTo>
                    <a:pt x="65915" y="103098"/>
                    <a:pt x="72676" y="98028"/>
                    <a:pt x="72676" y="89577"/>
                  </a:cubicBezTo>
                  <a:cubicBezTo>
                    <a:pt x="74366" y="89577"/>
                    <a:pt x="77746" y="87887"/>
                    <a:pt x="79436" y="84507"/>
                  </a:cubicBezTo>
                  <a:cubicBezTo>
                    <a:pt x="81126" y="82816"/>
                    <a:pt x="82816" y="81126"/>
                    <a:pt x="82816" y="79436"/>
                  </a:cubicBezTo>
                  <a:cubicBezTo>
                    <a:pt x="81126" y="77746"/>
                    <a:pt x="81126" y="76056"/>
                    <a:pt x="79436" y="74366"/>
                  </a:cubicBezTo>
                  <a:cubicBezTo>
                    <a:pt x="79436" y="74366"/>
                    <a:pt x="79436" y="74366"/>
                    <a:pt x="81126" y="74366"/>
                  </a:cubicBezTo>
                  <a:cubicBezTo>
                    <a:pt x="84507" y="69295"/>
                    <a:pt x="94647" y="59154"/>
                    <a:pt x="86197" y="52394"/>
                  </a:cubicBezTo>
                  <a:cubicBezTo>
                    <a:pt x="86197" y="50704"/>
                    <a:pt x="82816" y="50704"/>
                    <a:pt x="81126" y="50704"/>
                  </a:cubicBezTo>
                  <a:cubicBezTo>
                    <a:pt x="81126" y="52394"/>
                    <a:pt x="81126" y="52394"/>
                    <a:pt x="79436" y="52394"/>
                  </a:cubicBezTo>
                  <a:cubicBezTo>
                    <a:pt x="79436" y="49014"/>
                    <a:pt x="79436" y="47323"/>
                    <a:pt x="77746" y="45633"/>
                  </a:cubicBezTo>
                  <a:cubicBezTo>
                    <a:pt x="81126" y="45633"/>
                    <a:pt x="84507" y="43943"/>
                    <a:pt x="87887" y="45633"/>
                  </a:cubicBezTo>
                  <a:cubicBezTo>
                    <a:pt x="87887" y="45633"/>
                    <a:pt x="89577" y="45633"/>
                    <a:pt x="91267" y="43943"/>
                  </a:cubicBezTo>
                  <a:cubicBezTo>
                    <a:pt x="96338" y="42253"/>
                    <a:pt x="99718" y="35492"/>
                    <a:pt x="103098" y="32112"/>
                  </a:cubicBezTo>
                  <a:cubicBezTo>
                    <a:pt x="108169" y="40563"/>
                    <a:pt x="111549" y="49014"/>
                    <a:pt x="111549" y="60845"/>
                  </a:cubicBezTo>
                  <a:cubicBezTo>
                    <a:pt x="111549" y="87887"/>
                    <a:pt x="87887" y="111549"/>
                    <a:pt x="59154" y="111549"/>
                  </a:cubicBezTo>
                  <a:cubicBezTo>
                    <a:pt x="30422" y="111549"/>
                    <a:pt x="8450" y="87887"/>
                    <a:pt x="8450" y="60845"/>
                  </a:cubicBezTo>
                  <a:cubicBezTo>
                    <a:pt x="8450" y="32112"/>
                    <a:pt x="30422" y="10140"/>
                    <a:pt x="57464" y="845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0" name="Google Shape;840;p48"/>
            <p:cNvSpPr/>
            <p:nvPr/>
          </p:nvSpPr>
          <p:spPr>
            <a:xfrm>
              <a:off x="3978275" y="4949825"/>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1" name="Google Shape;841;p48"/>
            <p:cNvSpPr/>
            <p:nvPr/>
          </p:nvSpPr>
          <p:spPr>
            <a:xfrm>
              <a:off x="3978275" y="5041900"/>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2" name="Google Shape;842;p48"/>
            <p:cNvSpPr/>
            <p:nvPr/>
          </p:nvSpPr>
          <p:spPr>
            <a:xfrm>
              <a:off x="3978275" y="5132388"/>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3" name="Google Shape;843;p48"/>
            <p:cNvSpPr/>
            <p:nvPr/>
          </p:nvSpPr>
          <p:spPr>
            <a:xfrm>
              <a:off x="3978275" y="5224463"/>
              <a:ext cx="214200" cy="255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4" name="Google Shape;844;p48"/>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45" name="Google Shape;845;p48"/>
          <p:cNvGrpSpPr/>
          <p:nvPr/>
        </p:nvGrpSpPr>
        <p:grpSpPr>
          <a:xfrm rot="10800000">
            <a:off x="2835948" y="1040137"/>
            <a:ext cx="1193271" cy="1550402"/>
            <a:chOff x="3357563" y="850900"/>
            <a:chExt cx="1882725" cy="2446200"/>
          </a:xfrm>
        </p:grpSpPr>
        <p:sp>
          <p:nvSpPr>
            <p:cNvPr id="846" name="Google Shape;846;p48"/>
            <p:cNvSpPr/>
            <p:nvPr/>
          </p:nvSpPr>
          <p:spPr>
            <a:xfrm>
              <a:off x="3833813" y="2476500"/>
              <a:ext cx="27000" cy="27000"/>
            </a:xfrm>
            <a:custGeom>
              <a:avLst/>
              <a:gdLst/>
              <a:ahLst/>
              <a:cxnLst/>
              <a:rect l="l" t="t" r="r" b="b"/>
              <a:pathLst>
                <a:path w="120000" h="120000" extrusionOk="0">
                  <a:moveTo>
                    <a:pt x="98823" y="0"/>
                  </a:moveTo>
                  <a:lnTo>
                    <a:pt x="0" y="0"/>
                  </a:lnTo>
                  <a:lnTo>
                    <a:pt x="0" y="120000"/>
                  </a:lnTo>
                  <a:lnTo>
                    <a:pt x="120000" y="120000"/>
                  </a:lnTo>
                  <a:lnTo>
                    <a:pt x="9882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7" name="Google Shape;847;p48"/>
            <p:cNvSpPr/>
            <p:nvPr/>
          </p:nvSpPr>
          <p:spPr>
            <a:xfrm>
              <a:off x="3736975" y="2476500"/>
              <a:ext cx="577800" cy="579300"/>
            </a:xfrm>
            <a:custGeom>
              <a:avLst/>
              <a:gdLst/>
              <a:ahLst/>
              <a:cxnLst/>
              <a:rect l="l" t="t" r="r" b="b"/>
              <a:pathLst>
                <a:path w="120000" h="120000" extrusionOk="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8" name="Google Shape;848;p48"/>
            <p:cNvSpPr/>
            <p:nvPr/>
          </p:nvSpPr>
          <p:spPr>
            <a:xfrm>
              <a:off x="4829175" y="2943225"/>
              <a:ext cx="250800" cy="252300"/>
            </a:xfrm>
            <a:custGeom>
              <a:avLst/>
              <a:gdLst/>
              <a:ahLst/>
              <a:cxnLst/>
              <a:rect l="l" t="t" r="r" b="b"/>
              <a:pathLst>
                <a:path w="120000" h="120000" extrusionOk="0">
                  <a:moveTo>
                    <a:pt x="58723" y="120000"/>
                  </a:moveTo>
                  <a:cubicBezTo>
                    <a:pt x="25531" y="120000"/>
                    <a:pt x="0" y="91914"/>
                    <a:pt x="0" y="58723"/>
                  </a:cubicBezTo>
                  <a:cubicBezTo>
                    <a:pt x="0" y="28085"/>
                    <a:pt x="25531" y="0"/>
                    <a:pt x="58723" y="0"/>
                  </a:cubicBezTo>
                  <a:cubicBezTo>
                    <a:pt x="91914" y="0"/>
                    <a:pt x="120000" y="28085"/>
                    <a:pt x="120000" y="58723"/>
                  </a:cubicBezTo>
                  <a:cubicBezTo>
                    <a:pt x="120000" y="91914"/>
                    <a:pt x="91914" y="120000"/>
                    <a:pt x="58723" y="120000"/>
                  </a:cubicBezTo>
                  <a:close/>
                  <a:moveTo>
                    <a:pt x="58723" y="12765"/>
                  </a:moveTo>
                  <a:cubicBezTo>
                    <a:pt x="33191" y="12765"/>
                    <a:pt x="12765" y="33191"/>
                    <a:pt x="12765" y="58723"/>
                  </a:cubicBezTo>
                  <a:cubicBezTo>
                    <a:pt x="12765" y="86808"/>
                    <a:pt x="33191" y="107234"/>
                    <a:pt x="58723" y="107234"/>
                  </a:cubicBezTo>
                  <a:cubicBezTo>
                    <a:pt x="84255" y="107234"/>
                    <a:pt x="104680" y="86808"/>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9" name="Google Shape;849;p48"/>
            <p:cNvSpPr/>
            <p:nvPr/>
          </p:nvSpPr>
          <p:spPr>
            <a:xfrm>
              <a:off x="4887913" y="2825750"/>
              <a:ext cx="250800" cy="252300"/>
            </a:xfrm>
            <a:custGeom>
              <a:avLst/>
              <a:gdLst/>
              <a:ahLst/>
              <a:cxnLst/>
              <a:rect l="l" t="t" r="r" b="b"/>
              <a:pathLst>
                <a:path w="120000" h="120000" extrusionOk="0">
                  <a:moveTo>
                    <a:pt x="102127" y="40851"/>
                  </a:moveTo>
                  <a:cubicBezTo>
                    <a:pt x="104680" y="45957"/>
                    <a:pt x="104680" y="53617"/>
                    <a:pt x="104680" y="58723"/>
                  </a:cubicBezTo>
                  <a:cubicBezTo>
                    <a:pt x="104680" y="84255"/>
                    <a:pt x="84255" y="107234"/>
                    <a:pt x="58723" y="107234"/>
                  </a:cubicBezTo>
                  <a:cubicBezTo>
                    <a:pt x="33191" y="107234"/>
                    <a:pt x="12765" y="84255"/>
                    <a:pt x="12765" y="58723"/>
                  </a:cubicBezTo>
                  <a:cubicBezTo>
                    <a:pt x="12765" y="33191"/>
                    <a:pt x="33191" y="12765"/>
                    <a:pt x="58723" y="12765"/>
                  </a:cubicBezTo>
                  <a:cubicBezTo>
                    <a:pt x="66382" y="12765"/>
                    <a:pt x="74042" y="15319"/>
                    <a:pt x="79148" y="17872"/>
                  </a:cubicBezTo>
                  <a:cubicBezTo>
                    <a:pt x="79148" y="15319"/>
                    <a:pt x="79148" y="10212"/>
                    <a:pt x="76595" y="7659"/>
                  </a:cubicBezTo>
                  <a:cubicBezTo>
                    <a:pt x="76595" y="5106"/>
                    <a:pt x="76595" y="5106"/>
                    <a:pt x="76595" y="2553"/>
                  </a:cubicBezTo>
                  <a:cubicBezTo>
                    <a:pt x="71489" y="0"/>
                    <a:pt x="66382" y="0"/>
                    <a:pt x="58723" y="0"/>
                  </a:cubicBezTo>
                  <a:cubicBezTo>
                    <a:pt x="25531" y="0"/>
                    <a:pt x="0" y="25531"/>
                    <a:pt x="0" y="58723"/>
                  </a:cubicBezTo>
                  <a:cubicBezTo>
                    <a:pt x="0" y="91914"/>
                    <a:pt x="25531" y="120000"/>
                    <a:pt x="58723" y="120000"/>
                  </a:cubicBezTo>
                  <a:cubicBezTo>
                    <a:pt x="91914" y="120000"/>
                    <a:pt x="120000" y="91914"/>
                    <a:pt x="120000" y="58723"/>
                  </a:cubicBezTo>
                  <a:cubicBezTo>
                    <a:pt x="120000" y="53617"/>
                    <a:pt x="117446" y="45957"/>
                    <a:pt x="114893" y="38297"/>
                  </a:cubicBezTo>
                  <a:cubicBezTo>
                    <a:pt x="109787" y="38297"/>
                    <a:pt x="107234" y="40851"/>
                    <a:pt x="102127" y="4085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0" name="Google Shape;850;p48"/>
            <p:cNvSpPr/>
            <p:nvPr/>
          </p:nvSpPr>
          <p:spPr>
            <a:xfrm>
              <a:off x="4770438" y="2825750"/>
              <a:ext cx="250800" cy="252300"/>
            </a:xfrm>
            <a:custGeom>
              <a:avLst/>
              <a:gdLst/>
              <a:ahLst/>
              <a:cxnLst/>
              <a:rect l="l" t="t" r="r" b="b"/>
              <a:pathLst>
                <a:path w="120000" h="120000" extrusionOk="0">
                  <a:moveTo>
                    <a:pt x="58723" y="120000"/>
                  </a:moveTo>
                  <a:cubicBezTo>
                    <a:pt x="25531" y="120000"/>
                    <a:pt x="0" y="91914"/>
                    <a:pt x="0" y="58723"/>
                  </a:cubicBezTo>
                  <a:cubicBezTo>
                    <a:pt x="0" y="25531"/>
                    <a:pt x="25531" y="0"/>
                    <a:pt x="58723" y="0"/>
                  </a:cubicBezTo>
                  <a:cubicBezTo>
                    <a:pt x="91914" y="0"/>
                    <a:pt x="120000" y="25531"/>
                    <a:pt x="120000" y="58723"/>
                  </a:cubicBezTo>
                  <a:cubicBezTo>
                    <a:pt x="120000" y="91914"/>
                    <a:pt x="91914" y="120000"/>
                    <a:pt x="58723" y="120000"/>
                  </a:cubicBezTo>
                  <a:close/>
                  <a:moveTo>
                    <a:pt x="58723" y="12765"/>
                  </a:moveTo>
                  <a:cubicBezTo>
                    <a:pt x="33191" y="12765"/>
                    <a:pt x="12765" y="33191"/>
                    <a:pt x="12765" y="58723"/>
                  </a:cubicBezTo>
                  <a:cubicBezTo>
                    <a:pt x="12765" y="84255"/>
                    <a:pt x="33191" y="107234"/>
                    <a:pt x="58723" y="107234"/>
                  </a:cubicBezTo>
                  <a:cubicBezTo>
                    <a:pt x="84255" y="107234"/>
                    <a:pt x="104680" y="84255"/>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1" name="Google Shape;851;p48"/>
            <p:cNvSpPr/>
            <p:nvPr/>
          </p:nvSpPr>
          <p:spPr>
            <a:xfrm>
              <a:off x="4448175" y="1768475"/>
              <a:ext cx="577800" cy="579300"/>
            </a:xfrm>
            <a:custGeom>
              <a:avLst/>
              <a:gdLst/>
              <a:ahLst/>
              <a:cxnLst/>
              <a:rect l="l" t="t" r="r" b="b"/>
              <a:pathLst>
                <a:path w="120000" h="120000" extrusionOk="0">
                  <a:moveTo>
                    <a:pt x="116666" y="120000"/>
                  </a:moveTo>
                  <a:cubicBezTo>
                    <a:pt x="2222" y="120000"/>
                    <a:pt x="2222" y="120000"/>
                    <a:pt x="2222" y="120000"/>
                  </a:cubicBezTo>
                  <a:cubicBezTo>
                    <a:pt x="1111" y="120000"/>
                    <a:pt x="0" y="118888"/>
                    <a:pt x="0" y="116666"/>
                  </a:cubicBezTo>
                  <a:cubicBezTo>
                    <a:pt x="0" y="2222"/>
                    <a:pt x="0" y="2222"/>
                    <a:pt x="0" y="2222"/>
                  </a:cubicBezTo>
                  <a:cubicBezTo>
                    <a:pt x="0" y="1111"/>
                    <a:pt x="1111" y="0"/>
                    <a:pt x="2222" y="0"/>
                  </a:cubicBezTo>
                  <a:cubicBezTo>
                    <a:pt x="82222" y="0"/>
                    <a:pt x="82222" y="0"/>
                    <a:pt x="82222" y="0"/>
                  </a:cubicBezTo>
                  <a:cubicBezTo>
                    <a:pt x="83333" y="0"/>
                    <a:pt x="83333" y="0"/>
                    <a:pt x="84444" y="1111"/>
                  </a:cubicBezTo>
                  <a:cubicBezTo>
                    <a:pt x="118888" y="35555"/>
                    <a:pt x="118888" y="35555"/>
                    <a:pt x="118888" y="35555"/>
                  </a:cubicBezTo>
                  <a:cubicBezTo>
                    <a:pt x="120000" y="35555"/>
                    <a:pt x="120000" y="36666"/>
                    <a:pt x="120000" y="37777"/>
                  </a:cubicBezTo>
                  <a:cubicBezTo>
                    <a:pt x="120000" y="116666"/>
                    <a:pt x="120000" y="116666"/>
                    <a:pt x="120000" y="116666"/>
                  </a:cubicBezTo>
                  <a:cubicBezTo>
                    <a:pt x="120000" y="118888"/>
                    <a:pt x="118888" y="120000"/>
                    <a:pt x="116666" y="120000"/>
                  </a:cubicBezTo>
                  <a:close/>
                  <a:moveTo>
                    <a:pt x="5555" y="114444"/>
                  </a:moveTo>
                  <a:cubicBezTo>
                    <a:pt x="114444" y="114444"/>
                    <a:pt x="114444" y="114444"/>
                    <a:pt x="114444" y="114444"/>
                  </a:cubicBezTo>
                  <a:cubicBezTo>
                    <a:pt x="114444" y="38888"/>
                    <a:pt x="114444" y="38888"/>
                    <a:pt x="114444" y="38888"/>
                  </a:cubicBezTo>
                  <a:cubicBezTo>
                    <a:pt x="81111" y="5555"/>
                    <a:pt x="81111" y="5555"/>
                    <a:pt x="81111" y="5555"/>
                  </a:cubicBezTo>
                  <a:cubicBezTo>
                    <a:pt x="5555" y="5555"/>
                    <a:pt x="5555" y="5555"/>
                    <a:pt x="5555" y="5555"/>
                  </a:cubicBezTo>
                  <a:lnTo>
                    <a:pt x="5555" y="11444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2" name="Google Shape;852;p48"/>
            <p:cNvSpPr/>
            <p:nvPr/>
          </p:nvSpPr>
          <p:spPr>
            <a:xfrm>
              <a:off x="4829175" y="1779588"/>
              <a:ext cx="180900" cy="182700"/>
            </a:xfrm>
            <a:custGeom>
              <a:avLst/>
              <a:gdLst/>
              <a:ahLst/>
              <a:cxnLst/>
              <a:rect l="l" t="t" r="r" b="b"/>
              <a:pathLst>
                <a:path w="120000" h="120000" extrusionOk="0">
                  <a:moveTo>
                    <a:pt x="120000" y="120000"/>
                  </a:moveTo>
                  <a:cubicBezTo>
                    <a:pt x="10588" y="120000"/>
                    <a:pt x="10588" y="120000"/>
                    <a:pt x="10588" y="120000"/>
                  </a:cubicBezTo>
                  <a:cubicBezTo>
                    <a:pt x="3529" y="120000"/>
                    <a:pt x="0" y="116470"/>
                    <a:pt x="0" y="11294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3" name="Google Shape;853;p48"/>
            <p:cNvSpPr/>
            <p:nvPr/>
          </p:nvSpPr>
          <p:spPr>
            <a:xfrm>
              <a:off x="4662488" y="2717800"/>
              <a:ext cx="577800" cy="579300"/>
            </a:xfrm>
            <a:custGeom>
              <a:avLst/>
              <a:gdLst/>
              <a:ahLst/>
              <a:cxnLst/>
              <a:rect l="l" t="t" r="r" b="b"/>
              <a:pathLst>
                <a:path w="120000" h="120000" extrusionOk="0">
                  <a:moveTo>
                    <a:pt x="117777" y="120000"/>
                  </a:moveTo>
                  <a:cubicBezTo>
                    <a:pt x="3333" y="120000"/>
                    <a:pt x="3333" y="120000"/>
                    <a:pt x="3333" y="120000"/>
                  </a:cubicBezTo>
                  <a:cubicBezTo>
                    <a:pt x="1111" y="120000"/>
                    <a:pt x="0" y="118888"/>
                    <a:pt x="0" y="117777"/>
                  </a:cubicBezTo>
                  <a:cubicBezTo>
                    <a:pt x="0" y="3333"/>
                    <a:pt x="0" y="3333"/>
                    <a:pt x="0" y="3333"/>
                  </a:cubicBezTo>
                  <a:cubicBezTo>
                    <a:pt x="0" y="2222"/>
                    <a:pt x="1111" y="0"/>
                    <a:pt x="3333" y="0"/>
                  </a:cubicBezTo>
                  <a:cubicBezTo>
                    <a:pt x="82222" y="0"/>
                    <a:pt x="82222" y="0"/>
                    <a:pt x="82222" y="0"/>
                  </a:cubicBezTo>
                  <a:cubicBezTo>
                    <a:pt x="83333" y="0"/>
                    <a:pt x="84444" y="1111"/>
                    <a:pt x="84444" y="1111"/>
                  </a:cubicBezTo>
                  <a:cubicBezTo>
                    <a:pt x="120000" y="35555"/>
                    <a:pt x="120000" y="35555"/>
                    <a:pt x="120000" y="35555"/>
                  </a:cubicBezTo>
                  <a:cubicBezTo>
                    <a:pt x="120000" y="36666"/>
                    <a:pt x="120000" y="37777"/>
                    <a:pt x="120000" y="37777"/>
                  </a:cubicBezTo>
                  <a:cubicBezTo>
                    <a:pt x="120000" y="117777"/>
                    <a:pt x="120000" y="117777"/>
                    <a:pt x="120000" y="117777"/>
                  </a:cubicBezTo>
                  <a:cubicBezTo>
                    <a:pt x="120000" y="118888"/>
                    <a:pt x="118888" y="120000"/>
                    <a:pt x="117777" y="120000"/>
                  </a:cubicBezTo>
                  <a:close/>
                  <a:moveTo>
                    <a:pt x="5555" y="114444"/>
                  </a:moveTo>
                  <a:cubicBezTo>
                    <a:pt x="114444" y="114444"/>
                    <a:pt x="114444" y="114444"/>
                    <a:pt x="114444" y="114444"/>
                  </a:cubicBezTo>
                  <a:cubicBezTo>
                    <a:pt x="114444" y="38888"/>
                    <a:pt x="114444" y="38888"/>
                    <a:pt x="114444" y="38888"/>
                  </a:cubicBezTo>
                  <a:cubicBezTo>
                    <a:pt x="81111" y="6666"/>
                    <a:pt x="81111" y="6666"/>
                    <a:pt x="81111" y="6666"/>
                  </a:cubicBezTo>
                  <a:cubicBezTo>
                    <a:pt x="5555" y="6666"/>
                    <a:pt x="5555" y="6666"/>
                    <a:pt x="5555" y="6666"/>
                  </a:cubicBezTo>
                  <a:lnTo>
                    <a:pt x="5555" y="11444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4" name="Google Shape;854;p48"/>
            <p:cNvSpPr/>
            <p:nvPr/>
          </p:nvSpPr>
          <p:spPr>
            <a:xfrm>
              <a:off x="5048250" y="2733675"/>
              <a:ext cx="180900" cy="182700"/>
            </a:xfrm>
            <a:custGeom>
              <a:avLst/>
              <a:gdLst/>
              <a:ahLst/>
              <a:cxnLst/>
              <a:rect l="l" t="t" r="r" b="b"/>
              <a:pathLst>
                <a:path w="120000" h="120000" extrusionOk="0">
                  <a:moveTo>
                    <a:pt x="120000" y="120000"/>
                  </a:moveTo>
                  <a:cubicBezTo>
                    <a:pt x="7058" y="120000"/>
                    <a:pt x="7058" y="120000"/>
                    <a:pt x="7058" y="120000"/>
                  </a:cubicBezTo>
                  <a:cubicBezTo>
                    <a:pt x="3529" y="120000"/>
                    <a:pt x="0" y="116470"/>
                    <a:pt x="0" y="10941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5" name="Google Shape;855;p48"/>
            <p:cNvSpPr/>
            <p:nvPr/>
          </p:nvSpPr>
          <p:spPr>
            <a:xfrm>
              <a:off x="4529138" y="2149475"/>
              <a:ext cx="379500" cy="81000"/>
            </a:xfrm>
            <a:custGeom>
              <a:avLst/>
              <a:gdLst/>
              <a:ahLst/>
              <a:cxnLst/>
              <a:rect l="l" t="t" r="r" b="b"/>
              <a:pathLst>
                <a:path w="120000" h="120000" extrusionOk="0">
                  <a:moveTo>
                    <a:pt x="81126" y="112000"/>
                  </a:moveTo>
                  <a:cubicBezTo>
                    <a:pt x="76056" y="112000"/>
                    <a:pt x="69295" y="104000"/>
                    <a:pt x="67605" y="88000"/>
                  </a:cubicBezTo>
                  <a:cubicBezTo>
                    <a:pt x="65915" y="80000"/>
                    <a:pt x="65915" y="72000"/>
                    <a:pt x="65915" y="64000"/>
                  </a:cubicBezTo>
                  <a:cubicBezTo>
                    <a:pt x="64225" y="64000"/>
                    <a:pt x="64225" y="56000"/>
                    <a:pt x="64225" y="56000"/>
                  </a:cubicBezTo>
                  <a:cubicBezTo>
                    <a:pt x="60845" y="48000"/>
                    <a:pt x="57464" y="56000"/>
                    <a:pt x="54084" y="64000"/>
                  </a:cubicBezTo>
                  <a:cubicBezTo>
                    <a:pt x="54084" y="64000"/>
                    <a:pt x="52394" y="72000"/>
                    <a:pt x="50704" y="72000"/>
                  </a:cubicBezTo>
                  <a:cubicBezTo>
                    <a:pt x="49014" y="88000"/>
                    <a:pt x="47323" y="96000"/>
                    <a:pt x="42253" y="104000"/>
                  </a:cubicBezTo>
                  <a:cubicBezTo>
                    <a:pt x="35492" y="120000"/>
                    <a:pt x="25352" y="104000"/>
                    <a:pt x="20281" y="80000"/>
                  </a:cubicBezTo>
                  <a:cubicBezTo>
                    <a:pt x="18591" y="72000"/>
                    <a:pt x="18591" y="72000"/>
                    <a:pt x="18591" y="64000"/>
                  </a:cubicBezTo>
                  <a:cubicBezTo>
                    <a:pt x="16901" y="56000"/>
                    <a:pt x="15211" y="48000"/>
                    <a:pt x="15211" y="48000"/>
                  </a:cubicBezTo>
                  <a:cubicBezTo>
                    <a:pt x="13521" y="48000"/>
                    <a:pt x="11830" y="56000"/>
                    <a:pt x="10140" y="56000"/>
                  </a:cubicBezTo>
                  <a:cubicBezTo>
                    <a:pt x="10140" y="64000"/>
                    <a:pt x="10140" y="72000"/>
                    <a:pt x="10140" y="80000"/>
                  </a:cubicBezTo>
                  <a:cubicBezTo>
                    <a:pt x="10140" y="80000"/>
                    <a:pt x="10140" y="88000"/>
                    <a:pt x="8450" y="96000"/>
                  </a:cubicBezTo>
                  <a:cubicBezTo>
                    <a:pt x="0" y="88000"/>
                    <a:pt x="0" y="88000"/>
                    <a:pt x="0" y="88000"/>
                  </a:cubicBezTo>
                  <a:cubicBezTo>
                    <a:pt x="1690" y="80000"/>
                    <a:pt x="1690" y="72000"/>
                    <a:pt x="1690" y="72000"/>
                  </a:cubicBezTo>
                  <a:cubicBezTo>
                    <a:pt x="1690" y="64000"/>
                    <a:pt x="1690" y="48000"/>
                    <a:pt x="3380" y="40000"/>
                  </a:cubicBezTo>
                  <a:cubicBezTo>
                    <a:pt x="5070" y="24000"/>
                    <a:pt x="10140" y="0"/>
                    <a:pt x="16901" y="8000"/>
                  </a:cubicBezTo>
                  <a:cubicBezTo>
                    <a:pt x="21971" y="8000"/>
                    <a:pt x="23661" y="32000"/>
                    <a:pt x="25352" y="40000"/>
                  </a:cubicBezTo>
                  <a:cubicBezTo>
                    <a:pt x="25352" y="48000"/>
                    <a:pt x="27042" y="48000"/>
                    <a:pt x="27042" y="56000"/>
                  </a:cubicBezTo>
                  <a:cubicBezTo>
                    <a:pt x="28732" y="64000"/>
                    <a:pt x="35492" y="72000"/>
                    <a:pt x="38873" y="64000"/>
                  </a:cubicBezTo>
                  <a:cubicBezTo>
                    <a:pt x="42253" y="64000"/>
                    <a:pt x="43943" y="56000"/>
                    <a:pt x="45633" y="48000"/>
                  </a:cubicBezTo>
                  <a:cubicBezTo>
                    <a:pt x="47323" y="40000"/>
                    <a:pt x="49014" y="32000"/>
                    <a:pt x="49014" y="32000"/>
                  </a:cubicBezTo>
                  <a:cubicBezTo>
                    <a:pt x="54084" y="8000"/>
                    <a:pt x="62535" y="0"/>
                    <a:pt x="67605" y="16000"/>
                  </a:cubicBezTo>
                  <a:cubicBezTo>
                    <a:pt x="70985" y="32000"/>
                    <a:pt x="72676" y="40000"/>
                    <a:pt x="72676" y="48000"/>
                  </a:cubicBezTo>
                  <a:cubicBezTo>
                    <a:pt x="72676" y="56000"/>
                    <a:pt x="74366" y="56000"/>
                    <a:pt x="74366" y="64000"/>
                  </a:cubicBezTo>
                  <a:cubicBezTo>
                    <a:pt x="76056" y="72000"/>
                    <a:pt x="82816" y="80000"/>
                    <a:pt x="86197" y="64000"/>
                  </a:cubicBezTo>
                  <a:cubicBezTo>
                    <a:pt x="86197" y="64000"/>
                    <a:pt x="87887" y="64000"/>
                    <a:pt x="87887" y="56000"/>
                  </a:cubicBezTo>
                  <a:cubicBezTo>
                    <a:pt x="91267" y="48000"/>
                    <a:pt x="92957" y="40000"/>
                    <a:pt x="96338" y="32000"/>
                  </a:cubicBezTo>
                  <a:cubicBezTo>
                    <a:pt x="101408" y="24000"/>
                    <a:pt x="104788" y="32000"/>
                    <a:pt x="109859" y="40000"/>
                  </a:cubicBezTo>
                  <a:cubicBezTo>
                    <a:pt x="111549" y="48000"/>
                    <a:pt x="114929" y="48000"/>
                    <a:pt x="116619" y="48000"/>
                  </a:cubicBezTo>
                  <a:cubicBezTo>
                    <a:pt x="120000" y="88000"/>
                    <a:pt x="120000" y="88000"/>
                    <a:pt x="120000" y="88000"/>
                  </a:cubicBezTo>
                  <a:cubicBezTo>
                    <a:pt x="114929" y="96000"/>
                    <a:pt x="109859" y="88000"/>
                    <a:pt x="106478" y="80000"/>
                  </a:cubicBezTo>
                  <a:cubicBezTo>
                    <a:pt x="103098" y="72000"/>
                    <a:pt x="101408" y="72000"/>
                    <a:pt x="99718" y="72000"/>
                  </a:cubicBezTo>
                  <a:cubicBezTo>
                    <a:pt x="98028" y="72000"/>
                    <a:pt x="96338" y="80000"/>
                    <a:pt x="94647" y="88000"/>
                  </a:cubicBezTo>
                  <a:cubicBezTo>
                    <a:pt x="92957" y="88000"/>
                    <a:pt x="91267" y="96000"/>
                    <a:pt x="89577" y="104000"/>
                  </a:cubicBezTo>
                  <a:cubicBezTo>
                    <a:pt x="87887" y="112000"/>
                    <a:pt x="84507" y="112000"/>
                    <a:pt x="81126" y="112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6" name="Google Shape;856;p48"/>
            <p:cNvSpPr/>
            <p:nvPr/>
          </p:nvSpPr>
          <p:spPr>
            <a:xfrm>
              <a:off x="4529138" y="2063750"/>
              <a:ext cx="401700" cy="63600"/>
            </a:xfrm>
            <a:custGeom>
              <a:avLst/>
              <a:gdLst/>
              <a:ahLst/>
              <a:cxnLst/>
              <a:rect l="l" t="t" r="r" b="b"/>
              <a:pathLst>
                <a:path w="120000" h="120000" extrusionOk="0">
                  <a:moveTo>
                    <a:pt x="46400" y="120000"/>
                  </a:moveTo>
                  <a:cubicBezTo>
                    <a:pt x="41600" y="120000"/>
                    <a:pt x="36800" y="100000"/>
                    <a:pt x="32000" y="90000"/>
                  </a:cubicBezTo>
                  <a:cubicBezTo>
                    <a:pt x="28800" y="80000"/>
                    <a:pt x="27200" y="80000"/>
                    <a:pt x="24000" y="70000"/>
                  </a:cubicBezTo>
                  <a:cubicBezTo>
                    <a:pt x="17600" y="60000"/>
                    <a:pt x="9600" y="60000"/>
                    <a:pt x="4800" y="80000"/>
                  </a:cubicBezTo>
                  <a:cubicBezTo>
                    <a:pt x="0" y="40000"/>
                    <a:pt x="0" y="40000"/>
                    <a:pt x="0" y="40000"/>
                  </a:cubicBezTo>
                  <a:cubicBezTo>
                    <a:pt x="8000" y="10000"/>
                    <a:pt x="17600" y="10000"/>
                    <a:pt x="27200" y="20000"/>
                  </a:cubicBezTo>
                  <a:cubicBezTo>
                    <a:pt x="28800" y="30000"/>
                    <a:pt x="32000" y="40000"/>
                    <a:pt x="35200" y="40000"/>
                  </a:cubicBezTo>
                  <a:cubicBezTo>
                    <a:pt x="40000" y="60000"/>
                    <a:pt x="44800" y="70000"/>
                    <a:pt x="48000" y="70000"/>
                  </a:cubicBezTo>
                  <a:cubicBezTo>
                    <a:pt x="51200" y="60000"/>
                    <a:pt x="54400" y="50000"/>
                    <a:pt x="57600" y="40000"/>
                  </a:cubicBezTo>
                  <a:cubicBezTo>
                    <a:pt x="60800" y="30000"/>
                    <a:pt x="62400" y="20000"/>
                    <a:pt x="64000" y="20000"/>
                  </a:cubicBezTo>
                  <a:cubicBezTo>
                    <a:pt x="68800" y="0"/>
                    <a:pt x="75200" y="0"/>
                    <a:pt x="80000" y="10000"/>
                  </a:cubicBezTo>
                  <a:cubicBezTo>
                    <a:pt x="81600" y="20000"/>
                    <a:pt x="84800" y="30000"/>
                    <a:pt x="84800" y="40000"/>
                  </a:cubicBezTo>
                  <a:cubicBezTo>
                    <a:pt x="92800" y="40000"/>
                    <a:pt x="100800" y="40000"/>
                    <a:pt x="108800" y="40000"/>
                  </a:cubicBezTo>
                  <a:cubicBezTo>
                    <a:pt x="110400" y="40000"/>
                    <a:pt x="112000" y="30000"/>
                    <a:pt x="112000" y="30000"/>
                  </a:cubicBezTo>
                  <a:cubicBezTo>
                    <a:pt x="112000" y="30000"/>
                    <a:pt x="112000" y="40000"/>
                    <a:pt x="112000" y="40000"/>
                  </a:cubicBezTo>
                  <a:cubicBezTo>
                    <a:pt x="120000" y="40000"/>
                    <a:pt x="120000" y="40000"/>
                    <a:pt x="120000" y="40000"/>
                  </a:cubicBezTo>
                  <a:cubicBezTo>
                    <a:pt x="120000" y="70000"/>
                    <a:pt x="116800" y="90000"/>
                    <a:pt x="110400" y="90000"/>
                  </a:cubicBezTo>
                  <a:cubicBezTo>
                    <a:pt x="100800" y="100000"/>
                    <a:pt x="91200" y="100000"/>
                    <a:pt x="83200" y="90000"/>
                  </a:cubicBezTo>
                  <a:cubicBezTo>
                    <a:pt x="80000" y="90000"/>
                    <a:pt x="80000" y="80000"/>
                    <a:pt x="78400" y="70000"/>
                  </a:cubicBezTo>
                  <a:cubicBezTo>
                    <a:pt x="78400" y="70000"/>
                    <a:pt x="78400" y="70000"/>
                    <a:pt x="76800" y="60000"/>
                  </a:cubicBezTo>
                  <a:cubicBezTo>
                    <a:pt x="73600" y="60000"/>
                    <a:pt x="70400" y="60000"/>
                    <a:pt x="67200" y="60000"/>
                  </a:cubicBezTo>
                  <a:cubicBezTo>
                    <a:pt x="65600" y="70000"/>
                    <a:pt x="64000" y="80000"/>
                    <a:pt x="62400" y="80000"/>
                  </a:cubicBezTo>
                  <a:cubicBezTo>
                    <a:pt x="59200" y="100000"/>
                    <a:pt x="54400" y="110000"/>
                    <a:pt x="49600" y="120000"/>
                  </a:cubicBezTo>
                  <a:cubicBezTo>
                    <a:pt x="48000" y="120000"/>
                    <a:pt x="48000" y="120000"/>
                    <a:pt x="46400"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7" name="Google Shape;857;p48"/>
            <p:cNvSpPr/>
            <p:nvPr/>
          </p:nvSpPr>
          <p:spPr>
            <a:xfrm>
              <a:off x="4540250" y="1982788"/>
              <a:ext cx="203100" cy="54000"/>
            </a:xfrm>
            <a:custGeom>
              <a:avLst/>
              <a:gdLst/>
              <a:ahLst/>
              <a:cxnLst/>
              <a:rect l="l" t="t" r="r" b="b"/>
              <a:pathLst>
                <a:path w="120000" h="120000" extrusionOk="0">
                  <a:moveTo>
                    <a:pt x="9473" y="120000"/>
                  </a:moveTo>
                  <a:cubicBezTo>
                    <a:pt x="6315" y="120000"/>
                    <a:pt x="3157" y="120000"/>
                    <a:pt x="0" y="120000"/>
                  </a:cubicBezTo>
                  <a:cubicBezTo>
                    <a:pt x="0" y="48000"/>
                    <a:pt x="0" y="48000"/>
                    <a:pt x="0" y="48000"/>
                  </a:cubicBezTo>
                  <a:cubicBezTo>
                    <a:pt x="9473" y="60000"/>
                    <a:pt x="18947" y="60000"/>
                    <a:pt x="25263" y="36000"/>
                  </a:cubicBezTo>
                  <a:cubicBezTo>
                    <a:pt x="25263" y="36000"/>
                    <a:pt x="28421" y="36000"/>
                    <a:pt x="28421" y="36000"/>
                  </a:cubicBezTo>
                  <a:cubicBezTo>
                    <a:pt x="28421" y="24000"/>
                    <a:pt x="31578" y="24000"/>
                    <a:pt x="34736" y="24000"/>
                  </a:cubicBezTo>
                  <a:cubicBezTo>
                    <a:pt x="41052" y="0"/>
                    <a:pt x="53684" y="0"/>
                    <a:pt x="63157" y="24000"/>
                  </a:cubicBezTo>
                  <a:cubicBezTo>
                    <a:pt x="66315" y="24000"/>
                    <a:pt x="69473" y="24000"/>
                    <a:pt x="72631" y="36000"/>
                  </a:cubicBezTo>
                  <a:cubicBezTo>
                    <a:pt x="75789" y="36000"/>
                    <a:pt x="82105" y="48000"/>
                    <a:pt x="85263" y="48000"/>
                  </a:cubicBezTo>
                  <a:cubicBezTo>
                    <a:pt x="94736" y="48000"/>
                    <a:pt x="101052" y="48000"/>
                    <a:pt x="113684" y="24000"/>
                  </a:cubicBezTo>
                  <a:cubicBezTo>
                    <a:pt x="120000" y="72000"/>
                    <a:pt x="120000" y="72000"/>
                    <a:pt x="120000" y="72000"/>
                  </a:cubicBezTo>
                  <a:cubicBezTo>
                    <a:pt x="113684" y="96000"/>
                    <a:pt x="97894" y="120000"/>
                    <a:pt x="85263" y="108000"/>
                  </a:cubicBezTo>
                  <a:cubicBezTo>
                    <a:pt x="75789" y="108000"/>
                    <a:pt x="69473" y="96000"/>
                    <a:pt x="63157" y="84000"/>
                  </a:cubicBezTo>
                  <a:cubicBezTo>
                    <a:pt x="63157" y="84000"/>
                    <a:pt x="60000" y="84000"/>
                    <a:pt x="60000" y="72000"/>
                  </a:cubicBezTo>
                  <a:cubicBezTo>
                    <a:pt x="53684" y="72000"/>
                    <a:pt x="47368" y="60000"/>
                    <a:pt x="41052" y="72000"/>
                  </a:cubicBezTo>
                  <a:cubicBezTo>
                    <a:pt x="41052" y="72000"/>
                    <a:pt x="41052" y="84000"/>
                    <a:pt x="37894" y="84000"/>
                  </a:cubicBezTo>
                  <a:cubicBezTo>
                    <a:pt x="37894" y="84000"/>
                    <a:pt x="34736" y="84000"/>
                    <a:pt x="34736" y="96000"/>
                  </a:cubicBezTo>
                  <a:cubicBezTo>
                    <a:pt x="28421" y="108000"/>
                    <a:pt x="18947" y="120000"/>
                    <a:pt x="9473"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8" name="Google Shape;858;p48"/>
            <p:cNvSpPr/>
            <p:nvPr/>
          </p:nvSpPr>
          <p:spPr>
            <a:xfrm>
              <a:off x="3357563" y="850900"/>
              <a:ext cx="807900" cy="1830300"/>
            </a:xfrm>
            <a:custGeom>
              <a:avLst/>
              <a:gdLst/>
              <a:ahLst/>
              <a:cxnLst/>
              <a:rect l="l" t="t" r="r" b="b"/>
              <a:pathLst>
                <a:path w="120000" h="120000" extrusionOk="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59" name="Google Shape;859;p48"/>
          <p:cNvGrpSpPr/>
          <p:nvPr/>
        </p:nvGrpSpPr>
        <p:grpSpPr>
          <a:xfrm rot="10800000">
            <a:off x="662076" y="1272726"/>
            <a:ext cx="1488099" cy="1438821"/>
            <a:chOff x="6545263" y="855663"/>
            <a:chExt cx="2347900" cy="2270150"/>
          </a:xfrm>
        </p:grpSpPr>
        <p:sp>
          <p:nvSpPr>
            <p:cNvPr id="860" name="Google Shape;860;p48"/>
            <p:cNvSpPr/>
            <p:nvPr/>
          </p:nvSpPr>
          <p:spPr>
            <a:xfrm>
              <a:off x="6913563" y="25352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1" name="Google Shape;861;p48"/>
            <p:cNvSpPr/>
            <p:nvPr/>
          </p:nvSpPr>
          <p:spPr>
            <a:xfrm>
              <a:off x="6913563" y="26368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2" name="Google Shape;862;p48"/>
            <p:cNvSpPr/>
            <p:nvPr/>
          </p:nvSpPr>
          <p:spPr>
            <a:xfrm>
              <a:off x="6721475" y="2084388"/>
              <a:ext cx="1112700" cy="960300"/>
            </a:xfrm>
            <a:custGeom>
              <a:avLst/>
              <a:gdLst/>
              <a:ahLst/>
              <a:cxnLst/>
              <a:rect l="l" t="t" r="r" b="b"/>
              <a:pathLst>
                <a:path w="120000" h="120000" extrusionOk="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3" name="Google Shape;863;p48"/>
            <p:cNvSpPr/>
            <p:nvPr/>
          </p:nvSpPr>
          <p:spPr>
            <a:xfrm>
              <a:off x="6913563" y="2740025"/>
              <a:ext cx="176100" cy="27000"/>
            </a:xfrm>
            <a:custGeom>
              <a:avLst/>
              <a:gdLst/>
              <a:ahLst/>
              <a:cxnLst/>
              <a:rect l="l" t="t" r="r" b="b"/>
              <a:pathLst>
                <a:path w="120000" h="120000" extrusionOk="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4" name="Google Shape;864;p48"/>
            <p:cNvSpPr/>
            <p:nvPr/>
          </p:nvSpPr>
          <p:spPr>
            <a:xfrm>
              <a:off x="7854950" y="2519363"/>
              <a:ext cx="96900" cy="96900"/>
            </a:xfrm>
            <a:custGeom>
              <a:avLst/>
              <a:gdLst/>
              <a:ahLst/>
              <a:cxnLst/>
              <a:rect l="l" t="t" r="r" b="b"/>
              <a:pathLst>
                <a:path w="120000" h="120000" extrusionOk="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5" name="Google Shape;865;p48"/>
            <p:cNvSpPr/>
            <p:nvPr/>
          </p:nvSpPr>
          <p:spPr>
            <a:xfrm>
              <a:off x="6635750" y="2417763"/>
              <a:ext cx="27000" cy="300000"/>
            </a:xfrm>
            <a:custGeom>
              <a:avLst/>
              <a:gdLst/>
              <a:ahLst/>
              <a:cxnLst/>
              <a:rect l="l" t="t" r="r" b="b"/>
              <a:pathLst>
                <a:path w="120000" h="120000" extrusionOk="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6" name="Google Shape;866;p48"/>
            <p:cNvSpPr/>
            <p:nvPr/>
          </p:nvSpPr>
          <p:spPr>
            <a:xfrm>
              <a:off x="7218363" y="2325688"/>
              <a:ext cx="444600" cy="441300"/>
            </a:xfrm>
            <a:custGeom>
              <a:avLst/>
              <a:gdLst/>
              <a:ahLst/>
              <a:cxnLst/>
              <a:rect l="l" t="t" r="r" b="b"/>
              <a:pathLst>
                <a:path w="120000" h="120000" extrusionOk="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7" name="Google Shape;867;p48"/>
            <p:cNvSpPr/>
            <p:nvPr/>
          </p:nvSpPr>
          <p:spPr>
            <a:xfrm>
              <a:off x="6550025" y="2005013"/>
              <a:ext cx="1465200" cy="1120800"/>
            </a:xfrm>
            <a:custGeom>
              <a:avLst/>
              <a:gdLst/>
              <a:ahLst/>
              <a:cxnLst/>
              <a:rect l="l" t="t" r="r" b="b"/>
              <a:pathLst>
                <a:path w="120000" h="120000" extrusionOk="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8" name="Google Shape;868;p48"/>
            <p:cNvSpPr/>
            <p:nvPr/>
          </p:nvSpPr>
          <p:spPr>
            <a:xfrm>
              <a:off x="8234363" y="2009775"/>
              <a:ext cx="658800" cy="547800"/>
            </a:xfrm>
            <a:custGeom>
              <a:avLst/>
              <a:gdLst/>
              <a:ahLst/>
              <a:cxnLst/>
              <a:rect l="l" t="t" r="r" b="b"/>
              <a:pathLst>
                <a:path w="120000" h="120000" extrusionOk="0">
                  <a:moveTo>
                    <a:pt x="120000" y="65882"/>
                  </a:moveTo>
                  <a:cubicBezTo>
                    <a:pt x="120000" y="45882"/>
                    <a:pt x="106341" y="29411"/>
                    <a:pt x="89756" y="27058"/>
                  </a:cubicBezTo>
                  <a:cubicBezTo>
                    <a:pt x="89756" y="27058"/>
                    <a:pt x="89756" y="27058"/>
                    <a:pt x="89756" y="27058"/>
                  </a:cubicBezTo>
                  <a:cubicBezTo>
                    <a:pt x="89756" y="11764"/>
                    <a:pt x="80000" y="0"/>
                    <a:pt x="67317" y="0"/>
                  </a:cubicBezTo>
                  <a:cubicBezTo>
                    <a:pt x="22439" y="0"/>
                    <a:pt x="22439" y="0"/>
                    <a:pt x="22439" y="0"/>
                  </a:cubicBezTo>
                  <a:cubicBezTo>
                    <a:pt x="10731" y="0"/>
                    <a:pt x="0" y="11764"/>
                    <a:pt x="0" y="27058"/>
                  </a:cubicBezTo>
                  <a:cubicBezTo>
                    <a:pt x="0" y="117647"/>
                    <a:pt x="0" y="117647"/>
                    <a:pt x="0" y="117647"/>
                  </a:cubicBezTo>
                  <a:cubicBezTo>
                    <a:pt x="0" y="118823"/>
                    <a:pt x="975" y="120000"/>
                    <a:pt x="2926" y="120000"/>
                  </a:cubicBezTo>
                  <a:cubicBezTo>
                    <a:pt x="87804" y="120000"/>
                    <a:pt x="87804" y="120000"/>
                    <a:pt x="87804" y="120000"/>
                  </a:cubicBezTo>
                  <a:cubicBezTo>
                    <a:pt x="88780" y="120000"/>
                    <a:pt x="89756" y="118823"/>
                    <a:pt x="89756" y="117647"/>
                  </a:cubicBezTo>
                  <a:cubicBezTo>
                    <a:pt x="89756" y="104705"/>
                    <a:pt x="89756" y="104705"/>
                    <a:pt x="89756" y="104705"/>
                  </a:cubicBezTo>
                  <a:cubicBezTo>
                    <a:pt x="106341" y="103529"/>
                    <a:pt x="120000" y="87058"/>
                    <a:pt x="120000" y="65882"/>
                  </a:cubicBezTo>
                  <a:close/>
                  <a:moveTo>
                    <a:pt x="89756" y="48235"/>
                  </a:moveTo>
                  <a:cubicBezTo>
                    <a:pt x="96585" y="49411"/>
                    <a:pt x="102439" y="57647"/>
                    <a:pt x="102439" y="65882"/>
                  </a:cubicBezTo>
                  <a:cubicBezTo>
                    <a:pt x="102439" y="75294"/>
                    <a:pt x="96585" y="82352"/>
                    <a:pt x="89756" y="84705"/>
                  </a:cubicBezTo>
                  <a:lnTo>
                    <a:pt x="89756" y="48235"/>
                  </a:lnTo>
                  <a:close/>
                  <a:moveTo>
                    <a:pt x="22439" y="5882"/>
                  </a:moveTo>
                  <a:cubicBezTo>
                    <a:pt x="67317" y="5882"/>
                    <a:pt x="67317" y="5882"/>
                    <a:pt x="67317" y="5882"/>
                  </a:cubicBezTo>
                  <a:cubicBezTo>
                    <a:pt x="77073" y="5882"/>
                    <a:pt x="84878" y="15294"/>
                    <a:pt x="84878" y="27058"/>
                  </a:cubicBezTo>
                  <a:cubicBezTo>
                    <a:pt x="84878" y="114117"/>
                    <a:pt x="84878" y="114117"/>
                    <a:pt x="84878" y="114117"/>
                  </a:cubicBezTo>
                  <a:cubicBezTo>
                    <a:pt x="4878" y="114117"/>
                    <a:pt x="4878" y="114117"/>
                    <a:pt x="4878" y="114117"/>
                  </a:cubicBezTo>
                  <a:cubicBezTo>
                    <a:pt x="4878" y="27058"/>
                    <a:pt x="4878" y="27058"/>
                    <a:pt x="4878" y="27058"/>
                  </a:cubicBezTo>
                  <a:cubicBezTo>
                    <a:pt x="4878" y="15294"/>
                    <a:pt x="12682" y="5882"/>
                    <a:pt x="22439" y="5882"/>
                  </a:cubicBezTo>
                  <a:close/>
                  <a:moveTo>
                    <a:pt x="89756" y="98823"/>
                  </a:moveTo>
                  <a:cubicBezTo>
                    <a:pt x="89756" y="90588"/>
                    <a:pt x="89756" y="90588"/>
                    <a:pt x="89756" y="90588"/>
                  </a:cubicBezTo>
                  <a:cubicBezTo>
                    <a:pt x="99512" y="88235"/>
                    <a:pt x="107317" y="78823"/>
                    <a:pt x="107317" y="65882"/>
                  </a:cubicBezTo>
                  <a:cubicBezTo>
                    <a:pt x="107317" y="54117"/>
                    <a:pt x="99512" y="43529"/>
                    <a:pt x="89756" y="42352"/>
                  </a:cubicBezTo>
                  <a:cubicBezTo>
                    <a:pt x="89756" y="32941"/>
                    <a:pt x="89756" y="32941"/>
                    <a:pt x="89756" y="32941"/>
                  </a:cubicBezTo>
                  <a:cubicBezTo>
                    <a:pt x="104390" y="35294"/>
                    <a:pt x="115121" y="49411"/>
                    <a:pt x="115121" y="65882"/>
                  </a:cubicBezTo>
                  <a:cubicBezTo>
                    <a:pt x="115121" y="83529"/>
                    <a:pt x="104390" y="97647"/>
                    <a:pt x="89756" y="98823"/>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9" name="Google Shape;869;p48"/>
            <p:cNvSpPr/>
            <p:nvPr/>
          </p:nvSpPr>
          <p:spPr>
            <a:xfrm>
              <a:off x="8320088" y="2133600"/>
              <a:ext cx="27000" cy="327000"/>
            </a:xfrm>
            <a:custGeom>
              <a:avLst/>
              <a:gdLst/>
              <a:ahLst/>
              <a:cxnLst/>
              <a:rect l="l" t="t" r="r" b="b"/>
              <a:pathLst>
                <a:path w="120000" h="120000" extrusionOk="0">
                  <a:moveTo>
                    <a:pt x="48000" y="120000"/>
                  </a:moveTo>
                  <a:cubicBezTo>
                    <a:pt x="72000" y="120000"/>
                    <a:pt x="120000" y="118032"/>
                    <a:pt x="120000" y="116065"/>
                  </a:cubicBezTo>
                  <a:cubicBezTo>
                    <a:pt x="120000" y="5901"/>
                    <a:pt x="120000" y="5901"/>
                    <a:pt x="120000" y="5901"/>
                  </a:cubicBezTo>
                  <a:cubicBezTo>
                    <a:pt x="120000" y="1967"/>
                    <a:pt x="72000" y="0"/>
                    <a:pt x="48000" y="0"/>
                  </a:cubicBezTo>
                  <a:cubicBezTo>
                    <a:pt x="24000" y="0"/>
                    <a:pt x="0" y="1967"/>
                    <a:pt x="0" y="5901"/>
                  </a:cubicBezTo>
                  <a:cubicBezTo>
                    <a:pt x="0" y="116065"/>
                    <a:pt x="0" y="116065"/>
                    <a:pt x="0" y="116065"/>
                  </a:cubicBezTo>
                  <a:cubicBezTo>
                    <a:pt x="0" y="118032"/>
                    <a:pt x="24000" y="120000"/>
                    <a:pt x="48000"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0" name="Google Shape;870;p48"/>
            <p:cNvSpPr/>
            <p:nvPr/>
          </p:nvSpPr>
          <p:spPr>
            <a:xfrm>
              <a:off x="8389938" y="2620963"/>
              <a:ext cx="81000" cy="430200"/>
            </a:xfrm>
            <a:custGeom>
              <a:avLst/>
              <a:gdLst/>
              <a:ahLst/>
              <a:cxnLst/>
              <a:rect l="l" t="t" r="r" b="b"/>
              <a:pathLst>
                <a:path w="120000" h="120000" extrusionOk="0">
                  <a:moveTo>
                    <a:pt x="80000" y="19500"/>
                  </a:moveTo>
                  <a:cubicBezTo>
                    <a:pt x="96000" y="16500"/>
                    <a:pt x="120000" y="12000"/>
                    <a:pt x="120000" y="3000"/>
                  </a:cubicBezTo>
                  <a:cubicBezTo>
                    <a:pt x="120000" y="1500"/>
                    <a:pt x="112000" y="0"/>
                    <a:pt x="104000" y="0"/>
                  </a:cubicBezTo>
                  <a:cubicBezTo>
                    <a:pt x="96000" y="0"/>
                    <a:pt x="80000" y="1500"/>
                    <a:pt x="80000" y="3000"/>
                  </a:cubicBezTo>
                  <a:cubicBezTo>
                    <a:pt x="80000" y="9000"/>
                    <a:pt x="72000" y="10500"/>
                    <a:pt x="48000" y="15000"/>
                  </a:cubicBezTo>
                  <a:cubicBezTo>
                    <a:pt x="32000" y="18000"/>
                    <a:pt x="0" y="22500"/>
                    <a:pt x="0" y="31500"/>
                  </a:cubicBezTo>
                  <a:cubicBezTo>
                    <a:pt x="0" y="40500"/>
                    <a:pt x="32000" y="45000"/>
                    <a:pt x="48000" y="48000"/>
                  </a:cubicBezTo>
                  <a:cubicBezTo>
                    <a:pt x="72000" y="51000"/>
                    <a:pt x="80000" y="54000"/>
                    <a:pt x="80000" y="60000"/>
                  </a:cubicBezTo>
                  <a:cubicBezTo>
                    <a:pt x="80000" y="64500"/>
                    <a:pt x="72000" y="67500"/>
                    <a:pt x="48000" y="70500"/>
                  </a:cubicBezTo>
                  <a:cubicBezTo>
                    <a:pt x="32000" y="75000"/>
                    <a:pt x="0" y="79500"/>
                    <a:pt x="0" y="87000"/>
                  </a:cubicBezTo>
                  <a:cubicBezTo>
                    <a:pt x="0" y="96000"/>
                    <a:pt x="32000" y="100500"/>
                    <a:pt x="48000" y="105000"/>
                  </a:cubicBezTo>
                  <a:cubicBezTo>
                    <a:pt x="72000" y="108000"/>
                    <a:pt x="80000" y="111000"/>
                    <a:pt x="80000" y="115500"/>
                  </a:cubicBezTo>
                  <a:cubicBezTo>
                    <a:pt x="80000" y="118500"/>
                    <a:pt x="96000" y="120000"/>
                    <a:pt x="104000" y="120000"/>
                  </a:cubicBezTo>
                  <a:cubicBezTo>
                    <a:pt x="112000" y="120000"/>
                    <a:pt x="120000" y="118500"/>
                    <a:pt x="120000" y="115500"/>
                  </a:cubicBezTo>
                  <a:cubicBezTo>
                    <a:pt x="120000" y="106500"/>
                    <a:pt x="96000" y="102000"/>
                    <a:pt x="80000" y="99000"/>
                  </a:cubicBezTo>
                  <a:cubicBezTo>
                    <a:pt x="56000" y="96000"/>
                    <a:pt x="40000" y="93000"/>
                    <a:pt x="40000" y="87000"/>
                  </a:cubicBezTo>
                  <a:cubicBezTo>
                    <a:pt x="40000" y="82500"/>
                    <a:pt x="56000" y="79500"/>
                    <a:pt x="80000" y="76500"/>
                  </a:cubicBezTo>
                  <a:cubicBezTo>
                    <a:pt x="96000" y="72000"/>
                    <a:pt x="120000" y="67500"/>
                    <a:pt x="120000" y="60000"/>
                  </a:cubicBezTo>
                  <a:cubicBezTo>
                    <a:pt x="120000" y="51000"/>
                    <a:pt x="96000" y="46500"/>
                    <a:pt x="80000" y="42000"/>
                  </a:cubicBezTo>
                  <a:cubicBezTo>
                    <a:pt x="56000" y="39000"/>
                    <a:pt x="40000" y="36000"/>
                    <a:pt x="40000" y="31500"/>
                  </a:cubicBezTo>
                  <a:cubicBezTo>
                    <a:pt x="40000" y="25500"/>
                    <a:pt x="56000" y="24000"/>
                    <a:pt x="80000" y="195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1" name="Google Shape;871;p48"/>
            <p:cNvSpPr/>
            <p:nvPr/>
          </p:nvSpPr>
          <p:spPr>
            <a:xfrm>
              <a:off x="8518525" y="2620963"/>
              <a:ext cx="58800" cy="258900"/>
            </a:xfrm>
            <a:custGeom>
              <a:avLst/>
              <a:gdLst/>
              <a:ahLst/>
              <a:cxnLst/>
              <a:rect l="l" t="t" r="r" b="b"/>
              <a:pathLst>
                <a:path w="120000" h="120000" extrusionOk="0">
                  <a:moveTo>
                    <a:pt x="120000" y="5000"/>
                  </a:moveTo>
                  <a:cubicBezTo>
                    <a:pt x="120000" y="2500"/>
                    <a:pt x="109090" y="0"/>
                    <a:pt x="98181" y="0"/>
                  </a:cubicBezTo>
                  <a:cubicBezTo>
                    <a:pt x="87272" y="0"/>
                    <a:pt x="65454" y="2500"/>
                    <a:pt x="65454" y="5000"/>
                  </a:cubicBezTo>
                  <a:cubicBezTo>
                    <a:pt x="65454" y="12500"/>
                    <a:pt x="54545" y="15000"/>
                    <a:pt x="43636" y="20000"/>
                  </a:cubicBezTo>
                  <a:cubicBezTo>
                    <a:pt x="21818" y="25000"/>
                    <a:pt x="0" y="30000"/>
                    <a:pt x="0" y="42500"/>
                  </a:cubicBezTo>
                  <a:cubicBezTo>
                    <a:pt x="0" y="52500"/>
                    <a:pt x="21818" y="60000"/>
                    <a:pt x="43636" y="62500"/>
                  </a:cubicBezTo>
                  <a:cubicBezTo>
                    <a:pt x="54545" y="67500"/>
                    <a:pt x="65454" y="70000"/>
                    <a:pt x="65454" y="77500"/>
                  </a:cubicBezTo>
                  <a:cubicBezTo>
                    <a:pt x="65454" y="85000"/>
                    <a:pt x="54545" y="87500"/>
                    <a:pt x="43636" y="92500"/>
                  </a:cubicBezTo>
                  <a:cubicBezTo>
                    <a:pt x="21818" y="95000"/>
                    <a:pt x="0" y="102500"/>
                    <a:pt x="0" y="112500"/>
                  </a:cubicBezTo>
                  <a:cubicBezTo>
                    <a:pt x="0" y="117500"/>
                    <a:pt x="10909" y="120000"/>
                    <a:pt x="21818" y="120000"/>
                  </a:cubicBezTo>
                  <a:cubicBezTo>
                    <a:pt x="43636" y="120000"/>
                    <a:pt x="54545" y="117500"/>
                    <a:pt x="54545" y="112500"/>
                  </a:cubicBezTo>
                  <a:cubicBezTo>
                    <a:pt x="54545" y="107500"/>
                    <a:pt x="65454" y="105000"/>
                    <a:pt x="76363" y="100000"/>
                  </a:cubicBezTo>
                  <a:cubicBezTo>
                    <a:pt x="98181" y="95000"/>
                    <a:pt x="120000" y="90000"/>
                    <a:pt x="120000" y="77500"/>
                  </a:cubicBezTo>
                  <a:cubicBezTo>
                    <a:pt x="120000" y="65000"/>
                    <a:pt x="98181" y="60000"/>
                    <a:pt x="76363" y="55000"/>
                  </a:cubicBezTo>
                  <a:cubicBezTo>
                    <a:pt x="65454" y="50000"/>
                    <a:pt x="54545" y="47500"/>
                    <a:pt x="54545" y="42500"/>
                  </a:cubicBezTo>
                  <a:cubicBezTo>
                    <a:pt x="54545" y="35000"/>
                    <a:pt x="65454" y="32500"/>
                    <a:pt x="76363" y="27500"/>
                  </a:cubicBezTo>
                  <a:cubicBezTo>
                    <a:pt x="98181" y="22500"/>
                    <a:pt x="120000" y="17500"/>
                    <a:pt x="120000" y="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2" name="Google Shape;872;p48"/>
            <p:cNvSpPr/>
            <p:nvPr/>
          </p:nvSpPr>
          <p:spPr>
            <a:xfrm>
              <a:off x="6545263" y="855663"/>
              <a:ext cx="765300" cy="1444500"/>
            </a:xfrm>
            <a:custGeom>
              <a:avLst/>
              <a:gdLst/>
              <a:ahLst/>
              <a:cxnLst/>
              <a:rect l="l" t="t" r="r" b="b"/>
              <a:pathLst>
                <a:path w="120000" h="120000" extrusionOk="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73" name="Google Shape;873;p48"/>
          <p:cNvGrpSpPr/>
          <p:nvPr/>
        </p:nvGrpSpPr>
        <p:grpSpPr>
          <a:xfrm>
            <a:off x="5108276" y="3190217"/>
            <a:ext cx="1097789" cy="1391500"/>
            <a:chOff x="6662738" y="3806825"/>
            <a:chExt cx="1732075" cy="2195488"/>
          </a:xfrm>
        </p:grpSpPr>
        <p:sp>
          <p:nvSpPr>
            <p:cNvPr id="874" name="Google Shape;874;p48"/>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5" name="Google Shape;875;p48"/>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6" name="Google Shape;876;p48"/>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77;p48"/>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8" name="Google Shape;878;p48"/>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9" name="Google Shape;879;p48"/>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0" name="Google Shape;880;p48"/>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1" name="Google Shape;881;p48"/>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2" name="Google Shape;882;p48"/>
            <p:cNvSpPr/>
            <p:nvPr/>
          </p:nvSpPr>
          <p:spPr>
            <a:xfrm>
              <a:off x="6662738" y="4949825"/>
              <a:ext cx="566700" cy="681000"/>
            </a:xfrm>
            <a:custGeom>
              <a:avLst/>
              <a:gdLst/>
              <a:ahLst/>
              <a:cxnLst/>
              <a:rect l="l" t="t" r="r" b="b"/>
              <a:pathLst>
                <a:path w="120000" h="120000" extrusionOk="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3" name="Google Shape;883;p48"/>
            <p:cNvSpPr/>
            <p:nvPr/>
          </p:nvSpPr>
          <p:spPr>
            <a:xfrm>
              <a:off x="6764338" y="5132388"/>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4" name="Google Shape;884;p48"/>
            <p:cNvSpPr/>
            <p:nvPr/>
          </p:nvSpPr>
          <p:spPr>
            <a:xfrm>
              <a:off x="6764338" y="5245100"/>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5" name="Google Shape;885;p48"/>
            <p:cNvSpPr/>
            <p:nvPr/>
          </p:nvSpPr>
          <p:spPr>
            <a:xfrm>
              <a:off x="6892925" y="5154613"/>
              <a:ext cx="246000" cy="52500"/>
            </a:xfrm>
            <a:custGeom>
              <a:avLst/>
              <a:gdLst/>
              <a:ahLst/>
              <a:cxnLst/>
              <a:rect l="l" t="t" r="r" b="b"/>
              <a:pathLst>
                <a:path w="120000" h="120000" extrusionOk="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6" name="Google Shape;886;p48"/>
            <p:cNvSpPr/>
            <p:nvPr/>
          </p:nvSpPr>
          <p:spPr>
            <a:xfrm>
              <a:off x="6881813" y="5256213"/>
              <a:ext cx="273000" cy="63600"/>
            </a:xfrm>
            <a:custGeom>
              <a:avLst/>
              <a:gdLst/>
              <a:ahLst/>
              <a:cxnLst/>
              <a:rect l="l" t="t" r="r" b="b"/>
              <a:pathLst>
                <a:path w="120000" h="120000" extrusionOk="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7" name="Google Shape;887;p48"/>
            <p:cNvSpPr/>
            <p:nvPr/>
          </p:nvSpPr>
          <p:spPr>
            <a:xfrm>
              <a:off x="6753225" y="5400675"/>
              <a:ext cx="406500" cy="92100"/>
            </a:xfrm>
            <a:custGeom>
              <a:avLst/>
              <a:gdLst/>
              <a:ahLst/>
              <a:cxnLst/>
              <a:rect l="l" t="t" r="r" b="b"/>
              <a:pathLst>
                <a:path w="120000" h="120000" extrusionOk="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8" name="Google Shape;888;p48"/>
            <p:cNvSpPr/>
            <p:nvPr/>
          </p:nvSpPr>
          <p:spPr>
            <a:xfrm>
              <a:off x="7326313" y="4976813"/>
              <a:ext cx="165000" cy="611100"/>
            </a:xfrm>
            <a:custGeom>
              <a:avLst/>
              <a:gdLst/>
              <a:ahLst/>
              <a:cxnLst/>
              <a:rect l="l" t="t" r="r" b="b"/>
              <a:pathLst>
                <a:path w="120000" h="120000" extrusionOk="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9" name="Google Shape;889;p48"/>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0" name="Google Shape;890;p48"/>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1" name="Google Shape;891;p48"/>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92" name="Google Shape;892;p48"/>
          <p:cNvGrpSpPr/>
          <p:nvPr/>
        </p:nvGrpSpPr>
        <p:grpSpPr>
          <a:xfrm rot="10800000" flipH="1">
            <a:off x="7087421" y="1599747"/>
            <a:ext cx="1436785" cy="1111812"/>
            <a:chOff x="9598025" y="882650"/>
            <a:chExt cx="2266938" cy="1754200"/>
          </a:xfrm>
        </p:grpSpPr>
        <p:sp>
          <p:nvSpPr>
            <p:cNvPr id="893" name="Google Shape;893;p48"/>
            <p:cNvSpPr/>
            <p:nvPr/>
          </p:nvSpPr>
          <p:spPr>
            <a:xfrm>
              <a:off x="10239375" y="1881188"/>
              <a:ext cx="139800" cy="90600"/>
            </a:xfrm>
            <a:custGeom>
              <a:avLst/>
              <a:gdLst/>
              <a:ahLst/>
              <a:cxnLst/>
              <a:rect l="l" t="t" r="r" b="b"/>
              <a:pathLst>
                <a:path w="120000" h="120000" extrusionOk="0">
                  <a:moveTo>
                    <a:pt x="106153" y="28235"/>
                  </a:moveTo>
                  <a:cubicBezTo>
                    <a:pt x="50769" y="28235"/>
                    <a:pt x="50769" y="28235"/>
                    <a:pt x="50769" y="28235"/>
                  </a:cubicBezTo>
                  <a:cubicBezTo>
                    <a:pt x="110769" y="91764"/>
                    <a:pt x="110769" y="91764"/>
                    <a:pt x="110769" y="91764"/>
                  </a:cubicBezTo>
                  <a:cubicBezTo>
                    <a:pt x="115384" y="91764"/>
                    <a:pt x="120000" y="105882"/>
                    <a:pt x="115384" y="112941"/>
                  </a:cubicBezTo>
                  <a:cubicBezTo>
                    <a:pt x="110769" y="120000"/>
                    <a:pt x="106153" y="120000"/>
                    <a:pt x="101538" y="120000"/>
                  </a:cubicBezTo>
                  <a:cubicBezTo>
                    <a:pt x="4615" y="28235"/>
                    <a:pt x="4615" y="28235"/>
                    <a:pt x="4615" y="28235"/>
                  </a:cubicBezTo>
                  <a:cubicBezTo>
                    <a:pt x="4615" y="28235"/>
                    <a:pt x="0" y="14117"/>
                    <a:pt x="0" y="7058"/>
                  </a:cubicBezTo>
                  <a:cubicBezTo>
                    <a:pt x="4615" y="0"/>
                    <a:pt x="9230" y="0"/>
                    <a:pt x="13846" y="0"/>
                  </a:cubicBezTo>
                  <a:cubicBezTo>
                    <a:pt x="106153" y="0"/>
                    <a:pt x="106153" y="0"/>
                    <a:pt x="106153" y="0"/>
                  </a:cubicBezTo>
                  <a:cubicBezTo>
                    <a:pt x="110769" y="0"/>
                    <a:pt x="115384" y="7058"/>
                    <a:pt x="115384" y="14117"/>
                  </a:cubicBezTo>
                  <a:cubicBezTo>
                    <a:pt x="115384" y="21176"/>
                    <a:pt x="110769" y="28235"/>
                    <a:pt x="106153" y="2823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4" name="Google Shape;894;p48"/>
            <p:cNvSpPr/>
            <p:nvPr/>
          </p:nvSpPr>
          <p:spPr>
            <a:xfrm>
              <a:off x="9598025" y="882650"/>
              <a:ext cx="995400" cy="1546200"/>
            </a:xfrm>
            <a:custGeom>
              <a:avLst/>
              <a:gdLst/>
              <a:ahLst/>
              <a:cxnLst/>
              <a:rect l="l" t="t" r="r" b="b"/>
              <a:pathLst>
                <a:path w="120000" h="120000" extrusionOk="0">
                  <a:moveTo>
                    <a:pt x="119354" y="70000"/>
                  </a:moveTo>
                  <a:cubicBezTo>
                    <a:pt x="119354" y="69583"/>
                    <a:pt x="120000" y="69166"/>
                    <a:pt x="119354" y="69166"/>
                  </a:cubicBezTo>
                  <a:cubicBezTo>
                    <a:pt x="119354" y="68750"/>
                    <a:pt x="119354" y="68333"/>
                    <a:pt x="118709" y="68333"/>
                  </a:cubicBezTo>
                  <a:cubicBezTo>
                    <a:pt x="107096" y="65833"/>
                    <a:pt x="107096" y="65833"/>
                    <a:pt x="107096" y="65833"/>
                  </a:cubicBezTo>
                  <a:cubicBezTo>
                    <a:pt x="109677" y="60833"/>
                    <a:pt x="109677" y="60833"/>
                    <a:pt x="109677" y="60833"/>
                  </a:cubicBezTo>
                  <a:cubicBezTo>
                    <a:pt x="110322" y="60833"/>
                    <a:pt x="110322" y="60416"/>
                    <a:pt x="109677" y="60416"/>
                  </a:cubicBezTo>
                  <a:cubicBezTo>
                    <a:pt x="109677" y="60000"/>
                    <a:pt x="109032" y="60000"/>
                    <a:pt x="109032" y="59583"/>
                  </a:cubicBezTo>
                  <a:cubicBezTo>
                    <a:pt x="81290" y="55416"/>
                    <a:pt x="81290" y="55416"/>
                    <a:pt x="81290" y="55416"/>
                  </a:cubicBezTo>
                  <a:cubicBezTo>
                    <a:pt x="101935" y="48333"/>
                    <a:pt x="101935" y="48333"/>
                    <a:pt x="101935" y="48333"/>
                  </a:cubicBezTo>
                  <a:cubicBezTo>
                    <a:pt x="101935" y="48333"/>
                    <a:pt x="102580" y="47916"/>
                    <a:pt x="102580" y="47500"/>
                  </a:cubicBezTo>
                  <a:cubicBezTo>
                    <a:pt x="102580" y="47500"/>
                    <a:pt x="103225" y="43333"/>
                    <a:pt x="98064" y="39166"/>
                  </a:cubicBezTo>
                  <a:cubicBezTo>
                    <a:pt x="92903" y="35833"/>
                    <a:pt x="85161" y="33750"/>
                    <a:pt x="73548" y="33750"/>
                  </a:cubicBezTo>
                  <a:cubicBezTo>
                    <a:pt x="73548" y="25416"/>
                    <a:pt x="73548" y="25416"/>
                    <a:pt x="73548" y="25416"/>
                  </a:cubicBezTo>
                  <a:cubicBezTo>
                    <a:pt x="100000" y="0"/>
                    <a:pt x="100000" y="0"/>
                    <a:pt x="100000" y="0"/>
                  </a:cubicBezTo>
                  <a:cubicBezTo>
                    <a:pt x="96129" y="0"/>
                    <a:pt x="96129" y="0"/>
                    <a:pt x="96129" y="0"/>
                  </a:cubicBezTo>
                  <a:cubicBezTo>
                    <a:pt x="70967" y="24166"/>
                    <a:pt x="70967" y="24166"/>
                    <a:pt x="70967" y="24166"/>
                  </a:cubicBezTo>
                  <a:cubicBezTo>
                    <a:pt x="70322" y="24583"/>
                    <a:pt x="70322" y="24583"/>
                    <a:pt x="70322" y="25000"/>
                  </a:cubicBezTo>
                  <a:cubicBezTo>
                    <a:pt x="70322" y="34583"/>
                    <a:pt x="70322" y="34583"/>
                    <a:pt x="70322" y="34583"/>
                  </a:cubicBezTo>
                  <a:cubicBezTo>
                    <a:pt x="70322" y="35416"/>
                    <a:pt x="70967" y="35833"/>
                    <a:pt x="72258" y="35833"/>
                  </a:cubicBezTo>
                  <a:cubicBezTo>
                    <a:pt x="83225" y="35833"/>
                    <a:pt x="90967" y="37500"/>
                    <a:pt x="95483" y="40416"/>
                  </a:cubicBezTo>
                  <a:cubicBezTo>
                    <a:pt x="99354" y="42916"/>
                    <a:pt x="99354" y="45833"/>
                    <a:pt x="99354" y="47083"/>
                  </a:cubicBezTo>
                  <a:cubicBezTo>
                    <a:pt x="76129" y="54583"/>
                    <a:pt x="76129" y="54583"/>
                    <a:pt x="76129" y="54583"/>
                  </a:cubicBezTo>
                  <a:cubicBezTo>
                    <a:pt x="76129" y="55000"/>
                    <a:pt x="75483" y="55416"/>
                    <a:pt x="75483" y="55833"/>
                  </a:cubicBezTo>
                  <a:cubicBezTo>
                    <a:pt x="75483" y="56250"/>
                    <a:pt x="76129" y="56250"/>
                    <a:pt x="76774" y="56666"/>
                  </a:cubicBezTo>
                  <a:cubicBezTo>
                    <a:pt x="106451" y="61250"/>
                    <a:pt x="106451" y="61250"/>
                    <a:pt x="106451" y="61250"/>
                  </a:cubicBezTo>
                  <a:cubicBezTo>
                    <a:pt x="103870" y="66250"/>
                    <a:pt x="103870" y="66250"/>
                    <a:pt x="103870" y="66250"/>
                  </a:cubicBezTo>
                  <a:cubicBezTo>
                    <a:pt x="103870" y="66666"/>
                    <a:pt x="103870" y="66666"/>
                    <a:pt x="103870" y="67083"/>
                  </a:cubicBezTo>
                  <a:cubicBezTo>
                    <a:pt x="104516" y="67500"/>
                    <a:pt x="104516" y="67500"/>
                    <a:pt x="105161" y="67500"/>
                  </a:cubicBezTo>
                  <a:cubicBezTo>
                    <a:pt x="115483" y="70000"/>
                    <a:pt x="115483" y="70000"/>
                    <a:pt x="115483" y="70000"/>
                  </a:cubicBezTo>
                  <a:cubicBezTo>
                    <a:pt x="101935" y="81666"/>
                    <a:pt x="101935" y="81666"/>
                    <a:pt x="101935" y="81666"/>
                  </a:cubicBezTo>
                  <a:cubicBezTo>
                    <a:pt x="101935" y="82083"/>
                    <a:pt x="101935" y="82083"/>
                    <a:pt x="101935" y="82500"/>
                  </a:cubicBezTo>
                  <a:cubicBezTo>
                    <a:pt x="101935" y="96666"/>
                    <a:pt x="97419" y="102083"/>
                    <a:pt x="97419" y="102083"/>
                  </a:cubicBezTo>
                  <a:cubicBezTo>
                    <a:pt x="96774" y="102500"/>
                    <a:pt x="96774" y="102916"/>
                    <a:pt x="96774" y="102916"/>
                  </a:cubicBezTo>
                  <a:cubicBezTo>
                    <a:pt x="97419" y="103333"/>
                    <a:pt x="97419" y="103333"/>
                    <a:pt x="98064" y="103750"/>
                  </a:cubicBezTo>
                  <a:cubicBezTo>
                    <a:pt x="111612" y="105833"/>
                    <a:pt x="113548" y="112916"/>
                    <a:pt x="114193" y="116666"/>
                  </a:cubicBezTo>
                  <a:cubicBezTo>
                    <a:pt x="105806" y="112083"/>
                    <a:pt x="101935" y="112083"/>
                    <a:pt x="89677" y="111666"/>
                  </a:cubicBezTo>
                  <a:cubicBezTo>
                    <a:pt x="82580" y="111666"/>
                    <a:pt x="73548" y="111666"/>
                    <a:pt x="60000" y="110833"/>
                  </a:cubicBezTo>
                  <a:cubicBezTo>
                    <a:pt x="40000" y="109166"/>
                    <a:pt x="25806" y="104166"/>
                    <a:pt x="18709" y="95833"/>
                  </a:cubicBezTo>
                  <a:cubicBezTo>
                    <a:pt x="13548" y="89583"/>
                    <a:pt x="14193" y="83333"/>
                    <a:pt x="14193" y="83333"/>
                  </a:cubicBezTo>
                  <a:cubicBezTo>
                    <a:pt x="14193" y="83333"/>
                    <a:pt x="14193" y="83333"/>
                    <a:pt x="14193" y="83333"/>
                  </a:cubicBezTo>
                  <a:cubicBezTo>
                    <a:pt x="14193" y="83333"/>
                    <a:pt x="14193" y="78333"/>
                    <a:pt x="14193" y="69583"/>
                  </a:cubicBezTo>
                  <a:cubicBezTo>
                    <a:pt x="14193" y="53750"/>
                    <a:pt x="26451" y="49166"/>
                    <a:pt x="27096" y="49166"/>
                  </a:cubicBezTo>
                  <a:cubicBezTo>
                    <a:pt x="27096" y="49166"/>
                    <a:pt x="27741" y="48750"/>
                    <a:pt x="27741" y="48333"/>
                  </a:cubicBezTo>
                  <a:cubicBezTo>
                    <a:pt x="27741" y="32500"/>
                    <a:pt x="27741" y="32500"/>
                    <a:pt x="27741" y="32500"/>
                  </a:cubicBezTo>
                  <a:cubicBezTo>
                    <a:pt x="27741" y="32083"/>
                    <a:pt x="27741" y="32083"/>
                    <a:pt x="27096" y="31666"/>
                  </a:cubicBezTo>
                  <a:cubicBezTo>
                    <a:pt x="21935" y="28333"/>
                    <a:pt x="21935" y="28333"/>
                    <a:pt x="21935" y="28333"/>
                  </a:cubicBezTo>
                  <a:cubicBezTo>
                    <a:pt x="10322" y="20833"/>
                    <a:pt x="3225" y="10833"/>
                    <a:pt x="3225" y="0"/>
                  </a:cubicBezTo>
                  <a:cubicBezTo>
                    <a:pt x="0" y="0"/>
                    <a:pt x="0" y="0"/>
                    <a:pt x="0" y="0"/>
                  </a:cubicBezTo>
                  <a:cubicBezTo>
                    <a:pt x="645" y="11250"/>
                    <a:pt x="7096" y="21666"/>
                    <a:pt x="19354" y="29583"/>
                  </a:cubicBezTo>
                  <a:cubicBezTo>
                    <a:pt x="24516" y="32916"/>
                    <a:pt x="24516" y="32916"/>
                    <a:pt x="24516" y="32916"/>
                  </a:cubicBezTo>
                  <a:cubicBezTo>
                    <a:pt x="24516" y="47916"/>
                    <a:pt x="24516" y="47916"/>
                    <a:pt x="24516" y="47916"/>
                  </a:cubicBezTo>
                  <a:cubicBezTo>
                    <a:pt x="21290" y="49166"/>
                    <a:pt x="10967" y="54583"/>
                    <a:pt x="10967" y="69583"/>
                  </a:cubicBezTo>
                  <a:cubicBezTo>
                    <a:pt x="10967" y="77916"/>
                    <a:pt x="10967" y="82916"/>
                    <a:pt x="10967" y="83333"/>
                  </a:cubicBezTo>
                  <a:cubicBezTo>
                    <a:pt x="10967" y="84583"/>
                    <a:pt x="9677" y="109166"/>
                    <a:pt x="60000" y="112500"/>
                  </a:cubicBezTo>
                  <a:cubicBezTo>
                    <a:pt x="73548" y="113333"/>
                    <a:pt x="82580" y="113750"/>
                    <a:pt x="89677" y="113750"/>
                  </a:cubicBezTo>
                  <a:cubicBezTo>
                    <a:pt x="103225" y="114166"/>
                    <a:pt x="105161" y="114166"/>
                    <a:pt x="114193" y="119583"/>
                  </a:cubicBezTo>
                  <a:cubicBezTo>
                    <a:pt x="114838" y="119583"/>
                    <a:pt x="115483" y="120000"/>
                    <a:pt x="116129" y="119583"/>
                  </a:cubicBezTo>
                  <a:cubicBezTo>
                    <a:pt x="116774" y="119583"/>
                    <a:pt x="116774" y="119166"/>
                    <a:pt x="116774" y="118750"/>
                  </a:cubicBezTo>
                  <a:cubicBezTo>
                    <a:pt x="116774" y="118750"/>
                    <a:pt x="118709" y="105833"/>
                    <a:pt x="100645" y="102083"/>
                  </a:cubicBezTo>
                  <a:cubicBezTo>
                    <a:pt x="101935" y="99583"/>
                    <a:pt x="104516" y="93750"/>
                    <a:pt x="105161" y="82500"/>
                  </a:cubicBezTo>
                  <a:lnTo>
                    <a:pt x="119354" y="7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5" name="Google Shape;895;p48"/>
            <p:cNvSpPr/>
            <p:nvPr/>
          </p:nvSpPr>
          <p:spPr>
            <a:xfrm>
              <a:off x="10672763" y="1581150"/>
              <a:ext cx="1192200" cy="1055700"/>
            </a:xfrm>
            <a:custGeom>
              <a:avLst/>
              <a:gdLst/>
              <a:ahLst/>
              <a:cxnLst/>
              <a:rect l="l" t="t" r="r" b="b"/>
              <a:pathLst>
                <a:path w="120000" h="120000" extrusionOk="0">
                  <a:moveTo>
                    <a:pt x="59730" y="120000"/>
                  </a:moveTo>
                  <a:cubicBezTo>
                    <a:pt x="26905" y="120000"/>
                    <a:pt x="0" y="95025"/>
                    <a:pt x="0" y="64568"/>
                  </a:cubicBezTo>
                  <a:cubicBezTo>
                    <a:pt x="0" y="49949"/>
                    <a:pt x="5919" y="35939"/>
                    <a:pt x="17219" y="25583"/>
                  </a:cubicBezTo>
                  <a:cubicBezTo>
                    <a:pt x="2152" y="2436"/>
                    <a:pt x="2152" y="2436"/>
                    <a:pt x="2152" y="2436"/>
                  </a:cubicBezTo>
                  <a:cubicBezTo>
                    <a:pt x="1614" y="1827"/>
                    <a:pt x="1614" y="1218"/>
                    <a:pt x="2152" y="609"/>
                  </a:cubicBezTo>
                  <a:cubicBezTo>
                    <a:pt x="2152" y="609"/>
                    <a:pt x="2690" y="0"/>
                    <a:pt x="2690" y="0"/>
                  </a:cubicBezTo>
                  <a:cubicBezTo>
                    <a:pt x="3228" y="0"/>
                    <a:pt x="3228" y="0"/>
                    <a:pt x="3228" y="0"/>
                  </a:cubicBezTo>
                  <a:cubicBezTo>
                    <a:pt x="39282" y="12182"/>
                    <a:pt x="39282" y="12182"/>
                    <a:pt x="39282" y="12182"/>
                  </a:cubicBezTo>
                  <a:cubicBezTo>
                    <a:pt x="45739" y="9746"/>
                    <a:pt x="52735" y="9137"/>
                    <a:pt x="59730" y="9137"/>
                  </a:cubicBezTo>
                  <a:cubicBezTo>
                    <a:pt x="93094" y="9137"/>
                    <a:pt x="119999" y="34111"/>
                    <a:pt x="119999" y="64568"/>
                  </a:cubicBezTo>
                  <a:cubicBezTo>
                    <a:pt x="119999" y="95025"/>
                    <a:pt x="93094" y="120000"/>
                    <a:pt x="59730" y="120000"/>
                  </a:cubicBezTo>
                  <a:close/>
                  <a:moveTo>
                    <a:pt x="59730" y="11573"/>
                  </a:moveTo>
                  <a:cubicBezTo>
                    <a:pt x="52735" y="11573"/>
                    <a:pt x="46278" y="12791"/>
                    <a:pt x="39820" y="15228"/>
                  </a:cubicBezTo>
                  <a:cubicBezTo>
                    <a:pt x="39282" y="15228"/>
                    <a:pt x="39282" y="15228"/>
                    <a:pt x="38744" y="15228"/>
                  </a:cubicBezTo>
                  <a:cubicBezTo>
                    <a:pt x="6457" y="4263"/>
                    <a:pt x="6457" y="4263"/>
                    <a:pt x="6457" y="4263"/>
                  </a:cubicBezTo>
                  <a:cubicBezTo>
                    <a:pt x="19910" y="24974"/>
                    <a:pt x="19910" y="24974"/>
                    <a:pt x="19910" y="24974"/>
                  </a:cubicBezTo>
                  <a:cubicBezTo>
                    <a:pt x="19910" y="25583"/>
                    <a:pt x="19910" y="26192"/>
                    <a:pt x="19372" y="26802"/>
                  </a:cubicBezTo>
                  <a:cubicBezTo>
                    <a:pt x="8609" y="37157"/>
                    <a:pt x="2152" y="50558"/>
                    <a:pt x="2152" y="64568"/>
                  </a:cubicBezTo>
                  <a:cubicBezTo>
                    <a:pt x="2152" y="93807"/>
                    <a:pt x="27982" y="117563"/>
                    <a:pt x="59730" y="117563"/>
                  </a:cubicBezTo>
                  <a:cubicBezTo>
                    <a:pt x="91479" y="117563"/>
                    <a:pt x="117309" y="93807"/>
                    <a:pt x="117309" y="64568"/>
                  </a:cubicBezTo>
                  <a:cubicBezTo>
                    <a:pt x="117309" y="35329"/>
                    <a:pt x="91479" y="11573"/>
                    <a:pt x="59730" y="1157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6" name="Google Shape;896;p48"/>
            <p:cNvSpPr/>
            <p:nvPr/>
          </p:nvSpPr>
          <p:spPr>
            <a:xfrm>
              <a:off x="10914063" y="1881188"/>
              <a:ext cx="679500" cy="531900"/>
            </a:xfrm>
            <a:custGeom>
              <a:avLst/>
              <a:gdLst/>
              <a:ahLst/>
              <a:cxnLst/>
              <a:rect l="l" t="t" r="r" b="b"/>
              <a:pathLst>
                <a:path w="120000" h="120000" extrusionOk="0">
                  <a:moveTo>
                    <a:pt x="92598" y="86060"/>
                  </a:moveTo>
                  <a:cubicBezTo>
                    <a:pt x="90708" y="84848"/>
                    <a:pt x="87874" y="84848"/>
                    <a:pt x="85984" y="86060"/>
                  </a:cubicBezTo>
                  <a:cubicBezTo>
                    <a:pt x="79370" y="76363"/>
                    <a:pt x="79370" y="76363"/>
                    <a:pt x="79370" y="76363"/>
                  </a:cubicBezTo>
                  <a:cubicBezTo>
                    <a:pt x="80314" y="73939"/>
                    <a:pt x="82204" y="71515"/>
                    <a:pt x="83149" y="69090"/>
                  </a:cubicBezTo>
                  <a:cubicBezTo>
                    <a:pt x="85039" y="64242"/>
                    <a:pt x="85984" y="59393"/>
                    <a:pt x="85039" y="54545"/>
                  </a:cubicBezTo>
                  <a:cubicBezTo>
                    <a:pt x="104881" y="47272"/>
                    <a:pt x="104881" y="47272"/>
                    <a:pt x="104881" y="47272"/>
                  </a:cubicBezTo>
                  <a:cubicBezTo>
                    <a:pt x="105826" y="48484"/>
                    <a:pt x="106771" y="49696"/>
                    <a:pt x="107716" y="50909"/>
                  </a:cubicBezTo>
                  <a:cubicBezTo>
                    <a:pt x="111496" y="53333"/>
                    <a:pt x="116220" y="50909"/>
                    <a:pt x="118110" y="46060"/>
                  </a:cubicBezTo>
                  <a:cubicBezTo>
                    <a:pt x="120000" y="41212"/>
                    <a:pt x="119055" y="35151"/>
                    <a:pt x="115275" y="32727"/>
                  </a:cubicBezTo>
                  <a:cubicBezTo>
                    <a:pt x="111496" y="30303"/>
                    <a:pt x="106771" y="31515"/>
                    <a:pt x="104881" y="36363"/>
                  </a:cubicBezTo>
                  <a:cubicBezTo>
                    <a:pt x="103937" y="38787"/>
                    <a:pt x="103937" y="40000"/>
                    <a:pt x="103937" y="41212"/>
                  </a:cubicBezTo>
                  <a:cubicBezTo>
                    <a:pt x="84094" y="49696"/>
                    <a:pt x="84094" y="49696"/>
                    <a:pt x="84094" y="49696"/>
                  </a:cubicBezTo>
                  <a:cubicBezTo>
                    <a:pt x="82204" y="44848"/>
                    <a:pt x="79370" y="41212"/>
                    <a:pt x="76535" y="38787"/>
                  </a:cubicBezTo>
                  <a:cubicBezTo>
                    <a:pt x="70866" y="35151"/>
                    <a:pt x="64251" y="36363"/>
                    <a:pt x="58582" y="40000"/>
                  </a:cubicBezTo>
                  <a:cubicBezTo>
                    <a:pt x="44409" y="16969"/>
                    <a:pt x="44409" y="16969"/>
                    <a:pt x="44409" y="16969"/>
                  </a:cubicBezTo>
                  <a:cubicBezTo>
                    <a:pt x="45354" y="16969"/>
                    <a:pt x="45354" y="16969"/>
                    <a:pt x="45354" y="15757"/>
                  </a:cubicBezTo>
                  <a:cubicBezTo>
                    <a:pt x="47244" y="10909"/>
                    <a:pt x="46299" y="4848"/>
                    <a:pt x="42519" y="2424"/>
                  </a:cubicBezTo>
                  <a:cubicBezTo>
                    <a:pt x="37795" y="0"/>
                    <a:pt x="33070" y="1212"/>
                    <a:pt x="31181" y="6060"/>
                  </a:cubicBezTo>
                  <a:cubicBezTo>
                    <a:pt x="29291" y="10909"/>
                    <a:pt x="31181" y="18181"/>
                    <a:pt x="34960" y="20606"/>
                  </a:cubicBezTo>
                  <a:cubicBezTo>
                    <a:pt x="36850" y="21818"/>
                    <a:pt x="38740" y="21818"/>
                    <a:pt x="41574" y="20606"/>
                  </a:cubicBezTo>
                  <a:cubicBezTo>
                    <a:pt x="55748" y="43636"/>
                    <a:pt x="55748" y="43636"/>
                    <a:pt x="55748" y="43636"/>
                  </a:cubicBezTo>
                  <a:cubicBezTo>
                    <a:pt x="54803" y="44848"/>
                    <a:pt x="53858" y="46060"/>
                    <a:pt x="52913" y="48484"/>
                  </a:cubicBezTo>
                  <a:cubicBezTo>
                    <a:pt x="51023" y="53333"/>
                    <a:pt x="50078" y="58181"/>
                    <a:pt x="51023" y="63030"/>
                  </a:cubicBezTo>
                  <a:cubicBezTo>
                    <a:pt x="16062" y="76363"/>
                    <a:pt x="16062" y="76363"/>
                    <a:pt x="16062" y="76363"/>
                  </a:cubicBezTo>
                  <a:cubicBezTo>
                    <a:pt x="15118" y="75151"/>
                    <a:pt x="14173" y="73939"/>
                    <a:pt x="13228" y="72727"/>
                  </a:cubicBezTo>
                  <a:cubicBezTo>
                    <a:pt x="9448" y="70303"/>
                    <a:pt x="4724" y="72727"/>
                    <a:pt x="1889" y="77575"/>
                  </a:cubicBezTo>
                  <a:cubicBezTo>
                    <a:pt x="0" y="82424"/>
                    <a:pt x="1889" y="88484"/>
                    <a:pt x="5669" y="90909"/>
                  </a:cubicBezTo>
                  <a:cubicBezTo>
                    <a:pt x="9448" y="93333"/>
                    <a:pt x="14173" y="92121"/>
                    <a:pt x="16062" y="87272"/>
                  </a:cubicBezTo>
                  <a:cubicBezTo>
                    <a:pt x="17007" y="84848"/>
                    <a:pt x="17007" y="83636"/>
                    <a:pt x="17007" y="82424"/>
                  </a:cubicBezTo>
                  <a:cubicBezTo>
                    <a:pt x="51968" y="67878"/>
                    <a:pt x="51968" y="67878"/>
                    <a:pt x="51968" y="67878"/>
                  </a:cubicBezTo>
                  <a:cubicBezTo>
                    <a:pt x="53858" y="71515"/>
                    <a:pt x="55748" y="75151"/>
                    <a:pt x="57637" y="76363"/>
                  </a:cubicBezTo>
                  <a:cubicBezTo>
                    <a:pt x="49133" y="98181"/>
                    <a:pt x="49133" y="98181"/>
                    <a:pt x="49133" y="98181"/>
                  </a:cubicBezTo>
                  <a:cubicBezTo>
                    <a:pt x="46299" y="96969"/>
                    <a:pt x="42519" y="99393"/>
                    <a:pt x="40629" y="103030"/>
                  </a:cubicBezTo>
                  <a:cubicBezTo>
                    <a:pt x="38740" y="107878"/>
                    <a:pt x="39685" y="113939"/>
                    <a:pt x="44409" y="117575"/>
                  </a:cubicBezTo>
                  <a:cubicBezTo>
                    <a:pt x="48188" y="119999"/>
                    <a:pt x="52913" y="117575"/>
                    <a:pt x="54803" y="112727"/>
                  </a:cubicBezTo>
                  <a:cubicBezTo>
                    <a:pt x="56692" y="109090"/>
                    <a:pt x="55748" y="104242"/>
                    <a:pt x="52913" y="100606"/>
                  </a:cubicBezTo>
                  <a:cubicBezTo>
                    <a:pt x="62362" y="80000"/>
                    <a:pt x="62362" y="80000"/>
                    <a:pt x="62362" y="80000"/>
                  </a:cubicBezTo>
                  <a:cubicBezTo>
                    <a:pt x="66141" y="81212"/>
                    <a:pt x="70866" y="81212"/>
                    <a:pt x="75590" y="78787"/>
                  </a:cubicBezTo>
                  <a:cubicBezTo>
                    <a:pt x="82204" y="89696"/>
                    <a:pt x="82204" y="89696"/>
                    <a:pt x="82204" y="89696"/>
                  </a:cubicBezTo>
                  <a:cubicBezTo>
                    <a:pt x="82204" y="89696"/>
                    <a:pt x="82204" y="90909"/>
                    <a:pt x="82204" y="90909"/>
                  </a:cubicBezTo>
                  <a:cubicBezTo>
                    <a:pt x="80314" y="95757"/>
                    <a:pt x="82204" y="101818"/>
                    <a:pt x="85984" y="104242"/>
                  </a:cubicBezTo>
                  <a:cubicBezTo>
                    <a:pt x="89763" y="106666"/>
                    <a:pt x="94488" y="105454"/>
                    <a:pt x="96377" y="99393"/>
                  </a:cubicBezTo>
                  <a:cubicBezTo>
                    <a:pt x="98267" y="94545"/>
                    <a:pt x="96377" y="88484"/>
                    <a:pt x="92598" y="86060"/>
                  </a:cubicBezTo>
                  <a:close/>
                  <a:moveTo>
                    <a:pt x="36850" y="15757"/>
                  </a:moveTo>
                  <a:cubicBezTo>
                    <a:pt x="34960" y="14545"/>
                    <a:pt x="34015" y="10909"/>
                    <a:pt x="34960" y="9696"/>
                  </a:cubicBezTo>
                  <a:cubicBezTo>
                    <a:pt x="35905" y="7272"/>
                    <a:pt x="38740" y="6060"/>
                    <a:pt x="39685" y="7272"/>
                  </a:cubicBezTo>
                  <a:cubicBezTo>
                    <a:pt x="41574" y="8484"/>
                    <a:pt x="42519" y="10909"/>
                    <a:pt x="41574" y="13333"/>
                  </a:cubicBezTo>
                  <a:cubicBezTo>
                    <a:pt x="40629" y="15757"/>
                    <a:pt x="38740" y="15757"/>
                    <a:pt x="36850" y="15757"/>
                  </a:cubicBezTo>
                  <a:close/>
                  <a:moveTo>
                    <a:pt x="113385" y="37575"/>
                  </a:moveTo>
                  <a:cubicBezTo>
                    <a:pt x="114330" y="38787"/>
                    <a:pt x="115275" y="41212"/>
                    <a:pt x="114330" y="43636"/>
                  </a:cubicBezTo>
                  <a:cubicBezTo>
                    <a:pt x="113385" y="46060"/>
                    <a:pt x="111496" y="47272"/>
                    <a:pt x="109606" y="46060"/>
                  </a:cubicBezTo>
                  <a:cubicBezTo>
                    <a:pt x="107716" y="44848"/>
                    <a:pt x="107716" y="41212"/>
                    <a:pt x="108661" y="40000"/>
                  </a:cubicBezTo>
                  <a:cubicBezTo>
                    <a:pt x="109606" y="37575"/>
                    <a:pt x="111496" y="36363"/>
                    <a:pt x="113385" y="37575"/>
                  </a:cubicBezTo>
                  <a:close/>
                  <a:moveTo>
                    <a:pt x="7559" y="86060"/>
                  </a:moveTo>
                  <a:cubicBezTo>
                    <a:pt x="5669" y="84848"/>
                    <a:pt x="5669" y="82424"/>
                    <a:pt x="6614" y="80000"/>
                  </a:cubicBezTo>
                  <a:cubicBezTo>
                    <a:pt x="6614" y="77575"/>
                    <a:pt x="9448" y="76363"/>
                    <a:pt x="10393" y="77575"/>
                  </a:cubicBezTo>
                  <a:cubicBezTo>
                    <a:pt x="12283" y="78787"/>
                    <a:pt x="13228" y="82424"/>
                    <a:pt x="12283" y="83636"/>
                  </a:cubicBezTo>
                  <a:cubicBezTo>
                    <a:pt x="11338" y="86060"/>
                    <a:pt x="9448" y="87272"/>
                    <a:pt x="7559" y="86060"/>
                  </a:cubicBezTo>
                  <a:close/>
                  <a:moveTo>
                    <a:pt x="51023" y="110303"/>
                  </a:moveTo>
                  <a:cubicBezTo>
                    <a:pt x="50078" y="112727"/>
                    <a:pt x="48188" y="112727"/>
                    <a:pt x="46299" y="111515"/>
                  </a:cubicBezTo>
                  <a:cubicBezTo>
                    <a:pt x="44409" y="110303"/>
                    <a:pt x="43464" y="107878"/>
                    <a:pt x="44409" y="105454"/>
                  </a:cubicBezTo>
                  <a:cubicBezTo>
                    <a:pt x="45354" y="104242"/>
                    <a:pt x="47244" y="103030"/>
                    <a:pt x="49133" y="104242"/>
                  </a:cubicBezTo>
                  <a:cubicBezTo>
                    <a:pt x="51023" y="105454"/>
                    <a:pt x="51968" y="107878"/>
                    <a:pt x="51023" y="110303"/>
                  </a:cubicBezTo>
                  <a:close/>
                  <a:moveTo>
                    <a:pt x="62362" y="73939"/>
                  </a:moveTo>
                  <a:cubicBezTo>
                    <a:pt x="55748" y="69090"/>
                    <a:pt x="52913" y="59393"/>
                    <a:pt x="56692" y="50909"/>
                  </a:cubicBezTo>
                  <a:cubicBezTo>
                    <a:pt x="59527" y="42424"/>
                    <a:pt x="68031" y="40000"/>
                    <a:pt x="73700" y="43636"/>
                  </a:cubicBezTo>
                  <a:cubicBezTo>
                    <a:pt x="80314" y="48484"/>
                    <a:pt x="83149" y="58181"/>
                    <a:pt x="79370" y="66666"/>
                  </a:cubicBezTo>
                  <a:cubicBezTo>
                    <a:pt x="75590" y="75151"/>
                    <a:pt x="68031" y="77575"/>
                    <a:pt x="62362" y="73939"/>
                  </a:cubicBezTo>
                  <a:close/>
                  <a:moveTo>
                    <a:pt x="87874" y="99393"/>
                  </a:moveTo>
                  <a:cubicBezTo>
                    <a:pt x="85984" y="98181"/>
                    <a:pt x="85039" y="95757"/>
                    <a:pt x="85984" y="93333"/>
                  </a:cubicBezTo>
                  <a:cubicBezTo>
                    <a:pt x="86929" y="90909"/>
                    <a:pt x="88818" y="89696"/>
                    <a:pt x="90708" y="90909"/>
                  </a:cubicBezTo>
                  <a:cubicBezTo>
                    <a:pt x="92598" y="92121"/>
                    <a:pt x="93543" y="94545"/>
                    <a:pt x="92598" y="96969"/>
                  </a:cubicBezTo>
                  <a:cubicBezTo>
                    <a:pt x="91653" y="99393"/>
                    <a:pt x="89763" y="100606"/>
                    <a:pt x="87874" y="9939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97" name="Google Shape;897;p48"/>
          <p:cNvGrpSpPr/>
          <p:nvPr/>
        </p:nvGrpSpPr>
        <p:grpSpPr>
          <a:xfrm>
            <a:off x="7225029" y="3438757"/>
            <a:ext cx="1436856" cy="1142979"/>
            <a:chOff x="9925050" y="4203700"/>
            <a:chExt cx="2267050" cy="1803375"/>
          </a:xfrm>
        </p:grpSpPr>
        <p:sp>
          <p:nvSpPr>
            <p:cNvPr id="898" name="Google Shape;898;p48"/>
            <p:cNvSpPr/>
            <p:nvPr/>
          </p:nvSpPr>
          <p:spPr>
            <a:xfrm>
              <a:off x="11336338" y="4922838"/>
              <a:ext cx="139800" cy="119100"/>
            </a:xfrm>
            <a:custGeom>
              <a:avLst/>
              <a:gdLst/>
              <a:ahLst/>
              <a:cxnLst/>
              <a:rect l="l" t="t" r="r" b="b"/>
              <a:pathLst>
                <a:path w="120000" h="120000" extrusionOk="0">
                  <a:moveTo>
                    <a:pt x="110769" y="70909"/>
                  </a:moveTo>
                  <a:cubicBezTo>
                    <a:pt x="18461" y="0"/>
                    <a:pt x="18461" y="0"/>
                    <a:pt x="18461" y="0"/>
                  </a:cubicBezTo>
                  <a:cubicBezTo>
                    <a:pt x="13846" y="0"/>
                    <a:pt x="4615" y="0"/>
                    <a:pt x="4615" y="5454"/>
                  </a:cubicBezTo>
                  <a:cubicBezTo>
                    <a:pt x="0" y="10909"/>
                    <a:pt x="0" y="21818"/>
                    <a:pt x="9230" y="21818"/>
                  </a:cubicBezTo>
                  <a:cubicBezTo>
                    <a:pt x="78461" y="76363"/>
                    <a:pt x="78461" y="76363"/>
                    <a:pt x="78461" y="76363"/>
                  </a:cubicBezTo>
                  <a:cubicBezTo>
                    <a:pt x="9230" y="92727"/>
                    <a:pt x="9230" y="92727"/>
                    <a:pt x="9230" y="92727"/>
                  </a:cubicBezTo>
                  <a:cubicBezTo>
                    <a:pt x="4615" y="98181"/>
                    <a:pt x="0" y="103636"/>
                    <a:pt x="0" y="109090"/>
                  </a:cubicBezTo>
                  <a:cubicBezTo>
                    <a:pt x="4615" y="114545"/>
                    <a:pt x="9230" y="120000"/>
                    <a:pt x="13846" y="120000"/>
                  </a:cubicBezTo>
                  <a:cubicBezTo>
                    <a:pt x="13846" y="120000"/>
                    <a:pt x="13846" y="120000"/>
                    <a:pt x="13846" y="120000"/>
                  </a:cubicBezTo>
                  <a:cubicBezTo>
                    <a:pt x="110769" y="92727"/>
                    <a:pt x="110769" y="92727"/>
                    <a:pt x="110769" y="92727"/>
                  </a:cubicBezTo>
                  <a:cubicBezTo>
                    <a:pt x="115384" y="92727"/>
                    <a:pt x="115384" y="87272"/>
                    <a:pt x="115384" y="81818"/>
                  </a:cubicBezTo>
                  <a:cubicBezTo>
                    <a:pt x="120000" y="76363"/>
                    <a:pt x="115384" y="76363"/>
                    <a:pt x="110769" y="7090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9" name="Google Shape;899;p48"/>
            <p:cNvSpPr/>
            <p:nvPr/>
          </p:nvSpPr>
          <p:spPr>
            <a:xfrm>
              <a:off x="11137900" y="4498975"/>
              <a:ext cx="1054200" cy="1508100"/>
            </a:xfrm>
            <a:custGeom>
              <a:avLst/>
              <a:gdLst/>
              <a:ahLst/>
              <a:cxnLst/>
              <a:rect l="l" t="t" r="r" b="b"/>
              <a:pathLst>
                <a:path w="120000" h="120000" extrusionOk="0">
                  <a:moveTo>
                    <a:pt x="15228" y="70889"/>
                  </a:moveTo>
                  <a:cubicBezTo>
                    <a:pt x="14619" y="71316"/>
                    <a:pt x="14619" y="71316"/>
                    <a:pt x="14619" y="71743"/>
                  </a:cubicBezTo>
                  <a:cubicBezTo>
                    <a:pt x="14619" y="72170"/>
                    <a:pt x="15837" y="82846"/>
                    <a:pt x="42030" y="83274"/>
                  </a:cubicBezTo>
                  <a:cubicBezTo>
                    <a:pt x="42030" y="94804"/>
                    <a:pt x="42030" y="94804"/>
                    <a:pt x="42030" y="94804"/>
                  </a:cubicBezTo>
                  <a:cubicBezTo>
                    <a:pt x="20101" y="120000"/>
                    <a:pt x="20101" y="120000"/>
                    <a:pt x="20101" y="120000"/>
                  </a:cubicBezTo>
                  <a:cubicBezTo>
                    <a:pt x="23147" y="120000"/>
                    <a:pt x="23147" y="120000"/>
                    <a:pt x="23147" y="120000"/>
                  </a:cubicBezTo>
                  <a:cubicBezTo>
                    <a:pt x="44467" y="95658"/>
                    <a:pt x="44467" y="95658"/>
                    <a:pt x="44467" y="95658"/>
                  </a:cubicBezTo>
                  <a:cubicBezTo>
                    <a:pt x="44467" y="95231"/>
                    <a:pt x="44467" y="95231"/>
                    <a:pt x="44467" y="94804"/>
                  </a:cubicBezTo>
                  <a:cubicBezTo>
                    <a:pt x="44467" y="82419"/>
                    <a:pt x="44467" y="82419"/>
                    <a:pt x="44467" y="82419"/>
                  </a:cubicBezTo>
                  <a:cubicBezTo>
                    <a:pt x="44467" y="81565"/>
                    <a:pt x="43857" y="81138"/>
                    <a:pt x="43248" y="81138"/>
                  </a:cubicBezTo>
                  <a:cubicBezTo>
                    <a:pt x="21928" y="81138"/>
                    <a:pt x="18274" y="74306"/>
                    <a:pt x="17664" y="72170"/>
                  </a:cubicBezTo>
                  <a:cubicBezTo>
                    <a:pt x="33502" y="64483"/>
                    <a:pt x="33502" y="64483"/>
                    <a:pt x="33502" y="64483"/>
                  </a:cubicBezTo>
                  <a:cubicBezTo>
                    <a:pt x="34111" y="64056"/>
                    <a:pt x="34111" y="63629"/>
                    <a:pt x="34111" y="63202"/>
                  </a:cubicBezTo>
                  <a:cubicBezTo>
                    <a:pt x="34111" y="63202"/>
                    <a:pt x="33502" y="62775"/>
                    <a:pt x="33502" y="62775"/>
                  </a:cubicBezTo>
                  <a:cubicBezTo>
                    <a:pt x="10964" y="57651"/>
                    <a:pt x="10964" y="57651"/>
                    <a:pt x="10964" y="57651"/>
                  </a:cubicBezTo>
                  <a:cubicBezTo>
                    <a:pt x="13401" y="52526"/>
                    <a:pt x="13401" y="52526"/>
                    <a:pt x="13401" y="52526"/>
                  </a:cubicBezTo>
                  <a:cubicBezTo>
                    <a:pt x="13401" y="52099"/>
                    <a:pt x="13401" y="51672"/>
                    <a:pt x="12791" y="51245"/>
                  </a:cubicBezTo>
                  <a:cubicBezTo>
                    <a:pt x="3654" y="47829"/>
                    <a:pt x="3654" y="47829"/>
                    <a:pt x="3654" y="47829"/>
                  </a:cubicBezTo>
                  <a:cubicBezTo>
                    <a:pt x="14619" y="36725"/>
                    <a:pt x="14619" y="36725"/>
                    <a:pt x="14619" y="36725"/>
                  </a:cubicBezTo>
                  <a:cubicBezTo>
                    <a:pt x="15228" y="36725"/>
                    <a:pt x="15228" y="36298"/>
                    <a:pt x="15228" y="36298"/>
                  </a:cubicBezTo>
                  <a:cubicBezTo>
                    <a:pt x="15228" y="21352"/>
                    <a:pt x="19492" y="17081"/>
                    <a:pt x="19492" y="17081"/>
                  </a:cubicBezTo>
                  <a:cubicBezTo>
                    <a:pt x="20101" y="17081"/>
                    <a:pt x="20101" y="16654"/>
                    <a:pt x="19492" y="16227"/>
                  </a:cubicBezTo>
                  <a:cubicBezTo>
                    <a:pt x="19492" y="15800"/>
                    <a:pt x="18883" y="15800"/>
                    <a:pt x="18274" y="15800"/>
                  </a:cubicBezTo>
                  <a:cubicBezTo>
                    <a:pt x="18274" y="15800"/>
                    <a:pt x="18274" y="15800"/>
                    <a:pt x="18274" y="15800"/>
                  </a:cubicBezTo>
                  <a:cubicBezTo>
                    <a:pt x="14619" y="15800"/>
                    <a:pt x="12182" y="16654"/>
                    <a:pt x="10355" y="17508"/>
                  </a:cubicBezTo>
                  <a:cubicBezTo>
                    <a:pt x="12182" y="14092"/>
                    <a:pt x="15228" y="11103"/>
                    <a:pt x="19492" y="8540"/>
                  </a:cubicBezTo>
                  <a:cubicBezTo>
                    <a:pt x="24974" y="5551"/>
                    <a:pt x="35939" y="2135"/>
                    <a:pt x="55431" y="4270"/>
                  </a:cubicBezTo>
                  <a:cubicBezTo>
                    <a:pt x="101116" y="9822"/>
                    <a:pt x="103553" y="35871"/>
                    <a:pt x="103553" y="36298"/>
                  </a:cubicBezTo>
                  <a:cubicBezTo>
                    <a:pt x="103553" y="36298"/>
                    <a:pt x="103553" y="36298"/>
                    <a:pt x="103553" y="36725"/>
                  </a:cubicBezTo>
                  <a:cubicBezTo>
                    <a:pt x="103553" y="38007"/>
                    <a:pt x="104162" y="52526"/>
                    <a:pt x="104162" y="62348"/>
                  </a:cubicBezTo>
                  <a:cubicBezTo>
                    <a:pt x="103553" y="62775"/>
                    <a:pt x="102944" y="71316"/>
                    <a:pt x="109035" y="75587"/>
                  </a:cubicBezTo>
                  <a:cubicBezTo>
                    <a:pt x="109644" y="76441"/>
                    <a:pt x="110862" y="76868"/>
                    <a:pt x="112081" y="77295"/>
                  </a:cubicBezTo>
                  <a:cubicBezTo>
                    <a:pt x="105380" y="78149"/>
                    <a:pt x="94416" y="79003"/>
                    <a:pt x="87106" y="77722"/>
                  </a:cubicBezTo>
                  <a:cubicBezTo>
                    <a:pt x="86497" y="77722"/>
                    <a:pt x="85888" y="77722"/>
                    <a:pt x="85888" y="78149"/>
                  </a:cubicBezTo>
                  <a:cubicBezTo>
                    <a:pt x="85279" y="78149"/>
                    <a:pt x="85279" y="78576"/>
                    <a:pt x="85279" y="78576"/>
                  </a:cubicBezTo>
                  <a:cubicBezTo>
                    <a:pt x="85279" y="87117"/>
                    <a:pt x="85279" y="87117"/>
                    <a:pt x="85279" y="87117"/>
                  </a:cubicBezTo>
                  <a:cubicBezTo>
                    <a:pt x="85279" y="87544"/>
                    <a:pt x="85279" y="87971"/>
                    <a:pt x="85888" y="87971"/>
                  </a:cubicBezTo>
                  <a:cubicBezTo>
                    <a:pt x="90761" y="91387"/>
                    <a:pt x="90761" y="91387"/>
                    <a:pt x="90761" y="91387"/>
                  </a:cubicBezTo>
                  <a:cubicBezTo>
                    <a:pt x="101725" y="99074"/>
                    <a:pt x="107817" y="109323"/>
                    <a:pt x="108426" y="120000"/>
                  </a:cubicBezTo>
                  <a:cubicBezTo>
                    <a:pt x="111472" y="120000"/>
                    <a:pt x="111472" y="120000"/>
                    <a:pt x="111472" y="120000"/>
                  </a:cubicBezTo>
                  <a:cubicBezTo>
                    <a:pt x="110862" y="108896"/>
                    <a:pt x="104162" y="98220"/>
                    <a:pt x="92588" y="90106"/>
                  </a:cubicBezTo>
                  <a:cubicBezTo>
                    <a:pt x="88324" y="86690"/>
                    <a:pt x="88324" y="86690"/>
                    <a:pt x="88324" y="86690"/>
                  </a:cubicBezTo>
                  <a:cubicBezTo>
                    <a:pt x="88324" y="79857"/>
                    <a:pt x="88324" y="79857"/>
                    <a:pt x="88324" y="79857"/>
                  </a:cubicBezTo>
                  <a:cubicBezTo>
                    <a:pt x="100507" y="81565"/>
                    <a:pt x="118172" y="78576"/>
                    <a:pt x="118781" y="78576"/>
                  </a:cubicBezTo>
                  <a:cubicBezTo>
                    <a:pt x="120000" y="78576"/>
                    <a:pt x="120000" y="78149"/>
                    <a:pt x="120000" y="77295"/>
                  </a:cubicBezTo>
                  <a:cubicBezTo>
                    <a:pt x="120000" y="76868"/>
                    <a:pt x="119390" y="76441"/>
                    <a:pt x="118781" y="76441"/>
                  </a:cubicBezTo>
                  <a:cubicBezTo>
                    <a:pt x="115736" y="76441"/>
                    <a:pt x="113299" y="76014"/>
                    <a:pt x="110862" y="74306"/>
                  </a:cubicBezTo>
                  <a:cubicBezTo>
                    <a:pt x="105989" y="70462"/>
                    <a:pt x="106598" y="62348"/>
                    <a:pt x="106598" y="62348"/>
                  </a:cubicBezTo>
                  <a:cubicBezTo>
                    <a:pt x="106598" y="62348"/>
                    <a:pt x="106598" y="62348"/>
                    <a:pt x="106598" y="62348"/>
                  </a:cubicBezTo>
                  <a:cubicBezTo>
                    <a:pt x="106598" y="62348"/>
                    <a:pt x="106598" y="55943"/>
                    <a:pt x="106598" y="49110"/>
                  </a:cubicBezTo>
                  <a:cubicBezTo>
                    <a:pt x="106598" y="46120"/>
                    <a:pt x="106598" y="42704"/>
                    <a:pt x="106598" y="40569"/>
                  </a:cubicBezTo>
                  <a:cubicBezTo>
                    <a:pt x="106598" y="38434"/>
                    <a:pt x="106598" y="37153"/>
                    <a:pt x="106598" y="36298"/>
                  </a:cubicBezTo>
                  <a:cubicBezTo>
                    <a:pt x="106598" y="36298"/>
                    <a:pt x="106598" y="36298"/>
                    <a:pt x="106598" y="36298"/>
                  </a:cubicBezTo>
                  <a:cubicBezTo>
                    <a:pt x="106598" y="35444"/>
                    <a:pt x="105380" y="28185"/>
                    <a:pt x="98680" y="20925"/>
                  </a:cubicBezTo>
                  <a:cubicBezTo>
                    <a:pt x="92588" y="14092"/>
                    <a:pt x="80406" y="5124"/>
                    <a:pt x="56040" y="2562"/>
                  </a:cubicBezTo>
                  <a:cubicBezTo>
                    <a:pt x="35329" y="0"/>
                    <a:pt x="23756" y="3416"/>
                    <a:pt x="17664" y="7259"/>
                  </a:cubicBezTo>
                  <a:cubicBezTo>
                    <a:pt x="10964" y="10676"/>
                    <a:pt x="7309" y="15373"/>
                    <a:pt x="6700" y="20498"/>
                  </a:cubicBezTo>
                  <a:cubicBezTo>
                    <a:pt x="6700" y="21352"/>
                    <a:pt x="7309" y="21779"/>
                    <a:pt x="7918" y="21779"/>
                  </a:cubicBezTo>
                  <a:cubicBezTo>
                    <a:pt x="8527" y="21779"/>
                    <a:pt x="9137" y="21779"/>
                    <a:pt x="9137" y="21352"/>
                  </a:cubicBezTo>
                  <a:cubicBezTo>
                    <a:pt x="9137" y="21352"/>
                    <a:pt x="11573" y="18790"/>
                    <a:pt x="15837" y="17935"/>
                  </a:cubicBezTo>
                  <a:cubicBezTo>
                    <a:pt x="14619" y="20498"/>
                    <a:pt x="12182" y="25622"/>
                    <a:pt x="12182" y="35871"/>
                  </a:cubicBezTo>
                  <a:cubicBezTo>
                    <a:pt x="609" y="47402"/>
                    <a:pt x="609" y="47402"/>
                    <a:pt x="609" y="47402"/>
                  </a:cubicBezTo>
                  <a:cubicBezTo>
                    <a:pt x="0" y="47829"/>
                    <a:pt x="0" y="47829"/>
                    <a:pt x="0" y="48256"/>
                  </a:cubicBezTo>
                  <a:cubicBezTo>
                    <a:pt x="609" y="48683"/>
                    <a:pt x="609" y="48683"/>
                    <a:pt x="1218" y="49110"/>
                  </a:cubicBezTo>
                  <a:cubicBezTo>
                    <a:pt x="10355" y="52526"/>
                    <a:pt x="10355" y="52526"/>
                    <a:pt x="10355" y="52526"/>
                  </a:cubicBezTo>
                  <a:cubicBezTo>
                    <a:pt x="7309" y="58078"/>
                    <a:pt x="7309" y="58078"/>
                    <a:pt x="7309" y="58078"/>
                  </a:cubicBezTo>
                  <a:cubicBezTo>
                    <a:pt x="7309" y="58078"/>
                    <a:pt x="7309" y="58505"/>
                    <a:pt x="7918" y="58932"/>
                  </a:cubicBezTo>
                  <a:cubicBezTo>
                    <a:pt x="7918" y="58932"/>
                    <a:pt x="7918" y="59359"/>
                    <a:pt x="8527" y="59359"/>
                  </a:cubicBezTo>
                  <a:cubicBezTo>
                    <a:pt x="29847" y="64056"/>
                    <a:pt x="29847" y="64056"/>
                    <a:pt x="29847" y="64056"/>
                  </a:cubicBezTo>
                  <a:lnTo>
                    <a:pt x="15228" y="7088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0" name="Google Shape;900;p48"/>
            <p:cNvSpPr/>
            <p:nvPr/>
          </p:nvSpPr>
          <p:spPr>
            <a:xfrm>
              <a:off x="9925050" y="4203700"/>
              <a:ext cx="1133400" cy="1073100"/>
            </a:xfrm>
            <a:custGeom>
              <a:avLst/>
              <a:gdLst/>
              <a:ahLst/>
              <a:cxnLst/>
              <a:rect l="l" t="t" r="r" b="b"/>
              <a:pathLst>
                <a:path w="120000" h="120000" extrusionOk="0">
                  <a:moveTo>
                    <a:pt x="118301" y="0"/>
                  </a:moveTo>
                  <a:cubicBezTo>
                    <a:pt x="1698" y="0"/>
                    <a:pt x="1698" y="0"/>
                    <a:pt x="1698" y="0"/>
                  </a:cubicBezTo>
                  <a:cubicBezTo>
                    <a:pt x="566" y="0"/>
                    <a:pt x="0" y="600"/>
                    <a:pt x="0" y="1800"/>
                  </a:cubicBezTo>
                  <a:cubicBezTo>
                    <a:pt x="0" y="97200"/>
                    <a:pt x="0" y="97200"/>
                    <a:pt x="0" y="97200"/>
                  </a:cubicBezTo>
                  <a:cubicBezTo>
                    <a:pt x="0" y="97800"/>
                    <a:pt x="566" y="98400"/>
                    <a:pt x="1698" y="98400"/>
                  </a:cubicBezTo>
                  <a:cubicBezTo>
                    <a:pt x="78113" y="98400"/>
                    <a:pt x="78113" y="98400"/>
                    <a:pt x="78113" y="98400"/>
                  </a:cubicBezTo>
                  <a:cubicBezTo>
                    <a:pt x="107547" y="120000"/>
                    <a:pt x="107547" y="120000"/>
                    <a:pt x="107547" y="120000"/>
                  </a:cubicBezTo>
                  <a:cubicBezTo>
                    <a:pt x="108113" y="120000"/>
                    <a:pt x="108113" y="120000"/>
                    <a:pt x="108679" y="120000"/>
                  </a:cubicBezTo>
                  <a:cubicBezTo>
                    <a:pt x="108679" y="120000"/>
                    <a:pt x="109245" y="120000"/>
                    <a:pt x="109245" y="120000"/>
                  </a:cubicBezTo>
                  <a:cubicBezTo>
                    <a:pt x="109811" y="119400"/>
                    <a:pt x="109811" y="118800"/>
                    <a:pt x="109811" y="118200"/>
                  </a:cubicBezTo>
                  <a:cubicBezTo>
                    <a:pt x="100754" y="98400"/>
                    <a:pt x="100754" y="98400"/>
                    <a:pt x="100754" y="98400"/>
                  </a:cubicBezTo>
                  <a:cubicBezTo>
                    <a:pt x="118301" y="98400"/>
                    <a:pt x="118301" y="98400"/>
                    <a:pt x="118301" y="98400"/>
                  </a:cubicBezTo>
                  <a:cubicBezTo>
                    <a:pt x="119433" y="98400"/>
                    <a:pt x="120000" y="97800"/>
                    <a:pt x="120000" y="97200"/>
                  </a:cubicBezTo>
                  <a:cubicBezTo>
                    <a:pt x="120000" y="1800"/>
                    <a:pt x="120000" y="1800"/>
                    <a:pt x="120000" y="1800"/>
                  </a:cubicBezTo>
                  <a:cubicBezTo>
                    <a:pt x="120000" y="600"/>
                    <a:pt x="119433" y="0"/>
                    <a:pt x="118301" y="0"/>
                  </a:cubicBezTo>
                  <a:close/>
                  <a:moveTo>
                    <a:pt x="117169" y="96000"/>
                  </a:moveTo>
                  <a:cubicBezTo>
                    <a:pt x="99056" y="96000"/>
                    <a:pt x="99056" y="96000"/>
                    <a:pt x="99056" y="96000"/>
                  </a:cubicBezTo>
                  <a:cubicBezTo>
                    <a:pt x="98490" y="96000"/>
                    <a:pt x="97924" y="96000"/>
                    <a:pt x="97924" y="96600"/>
                  </a:cubicBezTo>
                  <a:cubicBezTo>
                    <a:pt x="97358" y="96600"/>
                    <a:pt x="97358" y="97200"/>
                    <a:pt x="97358" y="97800"/>
                  </a:cubicBezTo>
                  <a:cubicBezTo>
                    <a:pt x="105283" y="114600"/>
                    <a:pt x="105283" y="114600"/>
                    <a:pt x="105283" y="114600"/>
                  </a:cubicBezTo>
                  <a:cubicBezTo>
                    <a:pt x="79245" y="96000"/>
                    <a:pt x="79245" y="96000"/>
                    <a:pt x="79245" y="96000"/>
                  </a:cubicBezTo>
                  <a:cubicBezTo>
                    <a:pt x="79245" y="96000"/>
                    <a:pt x="78679" y="96000"/>
                    <a:pt x="78679" y="96000"/>
                  </a:cubicBezTo>
                  <a:cubicBezTo>
                    <a:pt x="2830" y="96000"/>
                    <a:pt x="2830" y="96000"/>
                    <a:pt x="2830" y="96000"/>
                  </a:cubicBezTo>
                  <a:cubicBezTo>
                    <a:pt x="2830" y="3000"/>
                    <a:pt x="2830" y="3000"/>
                    <a:pt x="2830" y="3000"/>
                  </a:cubicBezTo>
                  <a:cubicBezTo>
                    <a:pt x="117169" y="3000"/>
                    <a:pt x="117169" y="3000"/>
                    <a:pt x="117169" y="3000"/>
                  </a:cubicBezTo>
                  <a:lnTo>
                    <a:pt x="117169" y="96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1" name="Google Shape;901;p48"/>
            <p:cNvSpPr/>
            <p:nvPr/>
          </p:nvSpPr>
          <p:spPr>
            <a:xfrm>
              <a:off x="10421938" y="4832350"/>
              <a:ext cx="139800" cy="27000"/>
            </a:xfrm>
            <a:custGeom>
              <a:avLst/>
              <a:gdLst/>
              <a:ahLst/>
              <a:cxnLst/>
              <a:rect l="l" t="t" r="r" b="b"/>
              <a:pathLst>
                <a:path w="120000" h="120000" extrusionOk="0">
                  <a:moveTo>
                    <a:pt x="110769" y="0"/>
                  </a:moveTo>
                  <a:cubicBezTo>
                    <a:pt x="9230" y="0"/>
                    <a:pt x="9230" y="0"/>
                    <a:pt x="9230" y="0"/>
                  </a:cubicBezTo>
                  <a:cubicBezTo>
                    <a:pt x="4615" y="0"/>
                    <a:pt x="0" y="24000"/>
                    <a:pt x="0" y="48000"/>
                  </a:cubicBezTo>
                  <a:cubicBezTo>
                    <a:pt x="0" y="96000"/>
                    <a:pt x="4615" y="120000"/>
                    <a:pt x="9230" y="120000"/>
                  </a:cubicBezTo>
                  <a:cubicBezTo>
                    <a:pt x="110769" y="120000"/>
                    <a:pt x="110769" y="120000"/>
                    <a:pt x="110769" y="120000"/>
                  </a:cubicBezTo>
                  <a:cubicBezTo>
                    <a:pt x="115384" y="120000"/>
                    <a:pt x="120000" y="96000"/>
                    <a:pt x="120000" y="48000"/>
                  </a:cubicBezTo>
                  <a:cubicBezTo>
                    <a:pt x="120000" y="24000"/>
                    <a:pt x="115384" y="0"/>
                    <a:pt x="11076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2" name="Google Shape;902;p48"/>
            <p:cNvSpPr/>
            <p:nvPr/>
          </p:nvSpPr>
          <p:spPr>
            <a:xfrm>
              <a:off x="10421938" y="4875213"/>
              <a:ext cx="139800" cy="20700"/>
            </a:xfrm>
            <a:custGeom>
              <a:avLst/>
              <a:gdLst/>
              <a:ahLst/>
              <a:cxnLst/>
              <a:rect l="l" t="t" r="r" b="b"/>
              <a:pathLst>
                <a:path w="120000" h="120000" extrusionOk="0">
                  <a:moveTo>
                    <a:pt x="110769" y="0"/>
                  </a:moveTo>
                  <a:cubicBezTo>
                    <a:pt x="9230" y="0"/>
                    <a:pt x="9230" y="0"/>
                    <a:pt x="9230" y="0"/>
                  </a:cubicBezTo>
                  <a:cubicBezTo>
                    <a:pt x="4615" y="0"/>
                    <a:pt x="0" y="30000"/>
                    <a:pt x="0" y="60000"/>
                  </a:cubicBezTo>
                  <a:cubicBezTo>
                    <a:pt x="0" y="90000"/>
                    <a:pt x="4615" y="120000"/>
                    <a:pt x="9230" y="120000"/>
                  </a:cubicBezTo>
                  <a:cubicBezTo>
                    <a:pt x="110769" y="120000"/>
                    <a:pt x="110769" y="120000"/>
                    <a:pt x="110769" y="120000"/>
                  </a:cubicBezTo>
                  <a:cubicBezTo>
                    <a:pt x="115384" y="120000"/>
                    <a:pt x="120000" y="90000"/>
                    <a:pt x="120000" y="60000"/>
                  </a:cubicBezTo>
                  <a:cubicBezTo>
                    <a:pt x="120000" y="30000"/>
                    <a:pt x="115384" y="0"/>
                    <a:pt x="11076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3" name="Google Shape;903;p48"/>
            <p:cNvSpPr/>
            <p:nvPr/>
          </p:nvSpPr>
          <p:spPr>
            <a:xfrm>
              <a:off x="10442575" y="4913313"/>
              <a:ext cx="96900" cy="25500"/>
            </a:xfrm>
            <a:custGeom>
              <a:avLst/>
              <a:gdLst/>
              <a:ahLst/>
              <a:cxnLst/>
              <a:rect l="l" t="t" r="r" b="b"/>
              <a:pathLst>
                <a:path w="120000" h="120000" extrusionOk="0">
                  <a:moveTo>
                    <a:pt x="100000" y="0"/>
                  </a:moveTo>
                  <a:cubicBezTo>
                    <a:pt x="20000" y="0"/>
                    <a:pt x="20000" y="0"/>
                    <a:pt x="20000" y="0"/>
                  </a:cubicBezTo>
                  <a:cubicBezTo>
                    <a:pt x="6666" y="0"/>
                    <a:pt x="0" y="24000"/>
                    <a:pt x="0" y="48000"/>
                  </a:cubicBezTo>
                  <a:cubicBezTo>
                    <a:pt x="0" y="96000"/>
                    <a:pt x="6666" y="120000"/>
                    <a:pt x="20000" y="120000"/>
                  </a:cubicBezTo>
                  <a:cubicBezTo>
                    <a:pt x="100000" y="120000"/>
                    <a:pt x="100000" y="120000"/>
                    <a:pt x="100000" y="120000"/>
                  </a:cubicBezTo>
                  <a:cubicBezTo>
                    <a:pt x="113333" y="120000"/>
                    <a:pt x="120000" y="96000"/>
                    <a:pt x="120000" y="48000"/>
                  </a:cubicBezTo>
                  <a:cubicBezTo>
                    <a:pt x="120000" y="24000"/>
                    <a:pt x="113333" y="0"/>
                    <a:pt x="10000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4" name="Google Shape;904;p48"/>
            <p:cNvSpPr/>
            <p:nvPr/>
          </p:nvSpPr>
          <p:spPr>
            <a:xfrm>
              <a:off x="10480675" y="4333875"/>
              <a:ext cx="22200" cy="90600"/>
            </a:xfrm>
            <a:custGeom>
              <a:avLst/>
              <a:gdLst/>
              <a:ahLst/>
              <a:cxnLst/>
              <a:rect l="l" t="t" r="r" b="b"/>
              <a:pathLst>
                <a:path w="120000" h="120000" extrusionOk="0">
                  <a:moveTo>
                    <a:pt x="60000" y="120000"/>
                  </a:moveTo>
                  <a:cubicBezTo>
                    <a:pt x="90000" y="120000"/>
                    <a:pt x="120000" y="112941"/>
                    <a:pt x="120000" y="105882"/>
                  </a:cubicBezTo>
                  <a:cubicBezTo>
                    <a:pt x="120000" y="14117"/>
                    <a:pt x="120000" y="14117"/>
                    <a:pt x="120000" y="14117"/>
                  </a:cubicBezTo>
                  <a:cubicBezTo>
                    <a:pt x="120000" y="7058"/>
                    <a:pt x="90000" y="0"/>
                    <a:pt x="60000" y="0"/>
                  </a:cubicBezTo>
                  <a:cubicBezTo>
                    <a:pt x="30000" y="0"/>
                    <a:pt x="0" y="7058"/>
                    <a:pt x="0" y="14117"/>
                  </a:cubicBezTo>
                  <a:cubicBezTo>
                    <a:pt x="0" y="105882"/>
                    <a:pt x="0" y="105882"/>
                    <a:pt x="0" y="105882"/>
                  </a:cubicBezTo>
                  <a:cubicBezTo>
                    <a:pt x="0" y="112941"/>
                    <a:pt x="30000" y="120000"/>
                    <a:pt x="60000"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5" name="Google Shape;905;p48"/>
            <p:cNvSpPr/>
            <p:nvPr/>
          </p:nvSpPr>
          <p:spPr>
            <a:xfrm>
              <a:off x="10679113" y="4602163"/>
              <a:ext cx="74700" cy="20700"/>
            </a:xfrm>
            <a:custGeom>
              <a:avLst/>
              <a:gdLst/>
              <a:ahLst/>
              <a:cxnLst/>
              <a:rect l="l" t="t" r="r" b="b"/>
              <a:pathLst>
                <a:path w="120000" h="120000" extrusionOk="0">
                  <a:moveTo>
                    <a:pt x="0" y="60000"/>
                  </a:moveTo>
                  <a:cubicBezTo>
                    <a:pt x="0" y="90000"/>
                    <a:pt x="8571" y="120000"/>
                    <a:pt x="17142" y="120000"/>
                  </a:cubicBez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6" name="Google Shape;906;p48"/>
            <p:cNvSpPr/>
            <p:nvPr/>
          </p:nvSpPr>
          <p:spPr>
            <a:xfrm>
              <a:off x="10229850" y="4602163"/>
              <a:ext cx="74700" cy="20700"/>
            </a:xfrm>
            <a:custGeom>
              <a:avLst/>
              <a:gdLst/>
              <a:ahLst/>
              <a:cxnLst/>
              <a:rect l="l" t="t" r="r" b="b"/>
              <a:pathLst>
                <a:path w="120000" h="120000" extrusionOk="0">
                  <a:moveTo>
                    <a:pt x="17142" y="120000"/>
                  </a:move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ubicBezTo>
                    <a:pt x="0" y="90000"/>
                    <a:pt x="8571" y="120000"/>
                    <a:pt x="17142"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7" name="Google Shape;907;p48"/>
            <p:cNvSpPr/>
            <p:nvPr/>
          </p:nvSpPr>
          <p:spPr>
            <a:xfrm>
              <a:off x="10282238" y="4402138"/>
              <a:ext cx="81000" cy="81000"/>
            </a:xfrm>
            <a:custGeom>
              <a:avLst/>
              <a:gdLst/>
              <a:ahLst/>
              <a:cxnLst/>
              <a:rect l="l" t="t" r="r" b="b"/>
              <a:pathLst>
                <a:path w="120000" h="120000" extrusionOk="0">
                  <a:moveTo>
                    <a:pt x="88000" y="112000"/>
                  </a:moveTo>
                  <a:cubicBezTo>
                    <a:pt x="88000" y="120000"/>
                    <a:pt x="96000" y="120000"/>
                    <a:pt x="104000" y="120000"/>
                  </a:cubicBezTo>
                  <a:cubicBezTo>
                    <a:pt x="104000" y="120000"/>
                    <a:pt x="112000" y="120000"/>
                    <a:pt x="112000" y="112000"/>
                  </a:cubicBezTo>
                  <a:cubicBezTo>
                    <a:pt x="120000" y="112000"/>
                    <a:pt x="120000" y="96000"/>
                    <a:pt x="112000" y="88000"/>
                  </a:cubicBezTo>
                  <a:cubicBezTo>
                    <a:pt x="32000" y="8000"/>
                    <a:pt x="32000" y="8000"/>
                    <a:pt x="32000" y="8000"/>
                  </a:cubicBezTo>
                  <a:cubicBezTo>
                    <a:pt x="32000" y="0"/>
                    <a:pt x="16000" y="0"/>
                    <a:pt x="8000" y="8000"/>
                  </a:cubicBezTo>
                  <a:cubicBezTo>
                    <a:pt x="0" y="16000"/>
                    <a:pt x="0" y="32000"/>
                    <a:pt x="8000" y="40000"/>
                  </a:cubicBezTo>
                  <a:lnTo>
                    <a:pt x="88000" y="112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8" name="Google Shape;908;p48"/>
            <p:cNvSpPr/>
            <p:nvPr/>
          </p:nvSpPr>
          <p:spPr>
            <a:xfrm>
              <a:off x="10620375" y="4402138"/>
              <a:ext cx="79500" cy="81000"/>
            </a:xfrm>
            <a:custGeom>
              <a:avLst/>
              <a:gdLst/>
              <a:ahLst/>
              <a:cxnLst/>
              <a:rect l="l" t="t" r="r" b="b"/>
              <a:pathLst>
                <a:path w="120000" h="120000" extrusionOk="0">
                  <a:moveTo>
                    <a:pt x="16000" y="120000"/>
                  </a:moveTo>
                  <a:cubicBezTo>
                    <a:pt x="24000" y="120000"/>
                    <a:pt x="32000" y="120000"/>
                    <a:pt x="32000" y="112000"/>
                  </a:cubicBezTo>
                  <a:cubicBezTo>
                    <a:pt x="112000" y="40000"/>
                    <a:pt x="112000" y="40000"/>
                    <a:pt x="112000" y="40000"/>
                  </a:cubicBezTo>
                  <a:cubicBezTo>
                    <a:pt x="120000" y="32000"/>
                    <a:pt x="120000" y="16000"/>
                    <a:pt x="112000" y="8000"/>
                  </a:cubicBezTo>
                  <a:cubicBezTo>
                    <a:pt x="104000" y="0"/>
                    <a:pt x="88000" y="0"/>
                    <a:pt x="88000" y="8000"/>
                  </a:cubicBezTo>
                  <a:cubicBezTo>
                    <a:pt x="8000" y="88000"/>
                    <a:pt x="8000" y="88000"/>
                    <a:pt x="8000" y="88000"/>
                  </a:cubicBezTo>
                  <a:cubicBezTo>
                    <a:pt x="0" y="96000"/>
                    <a:pt x="0" y="112000"/>
                    <a:pt x="8000" y="112000"/>
                  </a:cubicBezTo>
                  <a:cubicBezTo>
                    <a:pt x="8000" y="120000"/>
                    <a:pt x="16000" y="120000"/>
                    <a:pt x="16000"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9" name="Google Shape;909;p48"/>
            <p:cNvSpPr/>
            <p:nvPr/>
          </p:nvSpPr>
          <p:spPr>
            <a:xfrm>
              <a:off x="10347325" y="4478338"/>
              <a:ext cx="288900" cy="331800"/>
            </a:xfrm>
            <a:custGeom>
              <a:avLst/>
              <a:gdLst/>
              <a:ahLst/>
              <a:cxnLst/>
              <a:rect l="l" t="t" r="r" b="b"/>
              <a:pathLst>
                <a:path w="120000" h="120000" extrusionOk="0">
                  <a:moveTo>
                    <a:pt x="17777" y="89032"/>
                  </a:moveTo>
                  <a:cubicBezTo>
                    <a:pt x="26666" y="96774"/>
                    <a:pt x="31111" y="106451"/>
                    <a:pt x="31111" y="116129"/>
                  </a:cubicBezTo>
                  <a:cubicBezTo>
                    <a:pt x="31111" y="118064"/>
                    <a:pt x="33333" y="120000"/>
                    <a:pt x="35555" y="120000"/>
                  </a:cubicBezTo>
                  <a:cubicBezTo>
                    <a:pt x="82222" y="120000"/>
                    <a:pt x="82222" y="120000"/>
                    <a:pt x="82222" y="120000"/>
                  </a:cubicBezTo>
                  <a:cubicBezTo>
                    <a:pt x="84444" y="120000"/>
                    <a:pt x="86666" y="118064"/>
                    <a:pt x="86666" y="116129"/>
                  </a:cubicBezTo>
                  <a:cubicBezTo>
                    <a:pt x="86666" y="114193"/>
                    <a:pt x="86666" y="114193"/>
                    <a:pt x="86666" y="114193"/>
                  </a:cubicBezTo>
                  <a:cubicBezTo>
                    <a:pt x="86666" y="106451"/>
                    <a:pt x="91111" y="96774"/>
                    <a:pt x="100000" y="90967"/>
                  </a:cubicBezTo>
                  <a:cubicBezTo>
                    <a:pt x="113333" y="81290"/>
                    <a:pt x="120000" y="67741"/>
                    <a:pt x="120000" y="52258"/>
                  </a:cubicBezTo>
                  <a:cubicBezTo>
                    <a:pt x="120000" y="38709"/>
                    <a:pt x="111111" y="25161"/>
                    <a:pt x="100000" y="15483"/>
                  </a:cubicBezTo>
                  <a:cubicBezTo>
                    <a:pt x="86666" y="3870"/>
                    <a:pt x="68888" y="0"/>
                    <a:pt x="53333" y="1935"/>
                  </a:cubicBezTo>
                  <a:cubicBezTo>
                    <a:pt x="26666" y="3870"/>
                    <a:pt x="4444" y="23225"/>
                    <a:pt x="0" y="46451"/>
                  </a:cubicBezTo>
                  <a:cubicBezTo>
                    <a:pt x="0" y="63870"/>
                    <a:pt x="4444" y="79354"/>
                    <a:pt x="17777" y="89032"/>
                  </a:cubicBezTo>
                  <a:close/>
                  <a:moveTo>
                    <a:pt x="11111" y="48387"/>
                  </a:moveTo>
                  <a:cubicBezTo>
                    <a:pt x="13333" y="29032"/>
                    <a:pt x="31111" y="13548"/>
                    <a:pt x="53333" y="11612"/>
                  </a:cubicBezTo>
                  <a:cubicBezTo>
                    <a:pt x="68888" y="9677"/>
                    <a:pt x="82222" y="13548"/>
                    <a:pt x="93333" y="21290"/>
                  </a:cubicBezTo>
                  <a:cubicBezTo>
                    <a:pt x="102222" y="29032"/>
                    <a:pt x="108888" y="40645"/>
                    <a:pt x="108888" y="52258"/>
                  </a:cubicBezTo>
                  <a:cubicBezTo>
                    <a:pt x="108888" y="65806"/>
                    <a:pt x="102222" y="75483"/>
                    <a:pt x="93333" y="85161"/>
                  </a:cubicBezTo>
                  <a:cubicBezTo>
                    <a:pt x="84444" y="90967"/>
                    <a:pt x="77777" y="102580"/>
                    <a:pt x="77777" y="112258"/>
                  </a:cubicBezTo>
                  <a:cubicBezTo>
                    <a:pt x="40000" y="112258"/>
                    <a:pt x="40000" y="112258"/>
                    <a:pt x="40000" y="112258"/>
                  </a:cubicBezTo>
                  <a:cubicBezTo>
                    <a:pt x="40000" y="100645"/>
                    <a:pt x="33333" y="90967"/>
                    <a:pt x="26666" y="83225"/>
                  </a:cubicBezTo>
                  <a:cubicBezTo>
                    <a:pt x="15555" y="73548"/>
                    <a:pt x="8888" y="61935"/>
                    <a:pt x="11111" y="4838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A5B0FE"/>
        </a:solidFill>
        <a:effectLst/>
      </p:bgPr>
    </p:bg>
    <p:spTree>
      <p:nvGrpSpPr>
        <p:cNvPr id="1" name="Shape 913"/>
        <p:cNvGrpSpPr/>
        <p:nvPr/>
      </p:nvGrpSpPr>
      <p:grpSpPr>
        <a:xfrm>
          <a:off x="0" y="0"/>
          <a:ext cx="0" cy="0"/>
          <a:chOff x="0" y="0"/>
          <a:chExt cx="0" cy="0"/>
        </a:xfrm>
      </p:grpSpPr>
      <p:sp>
        <p:nvSpPr>
          <p:cNvPr id="914" name="Google Shape;914;p49"/>
          <p:cNvSpPr txBox="1"/>
          <p:nvPr/>
        </p:nvSpPr>
        <p:spPr>
          <a:xfrm>
            <a:off x="6096175" y="540675"/>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a:latin typeface="Barlow Light"/>
                <a:ea typeface="Barlow Light"/>
                <a:cs typeface="Barlow Light"/>
                <a:sym typeface="Barlow Light"/>
              </a:rPr>
              <a:t>SlidesCarnival icons are editable shapes. </a:t>
            </a:r>
            <a:endParaRPr sz="900">
              <a:latin typeface="Barlow Light"/>
              <a:ea typeface="Barlow Light"/>
              <a:cs typeface="Barlow Light"/>
              <a:sym typeface="Barlow Light"/>
            </a:endParaRPr>
          </a:p>
          <a:p>
            <a:pPr marL="0" lvl="0" indent="0" algn="l" rtl="0">
              <a:spcBef>
                <a:spcPts val="0"/>
              </a:spcBef>
              <a:spcAft>
                <a:spcPts val="0"/>
              </a:spcAft>
              <a:buClr>
                <a:schemeClr val="dk1"/>
              </a:buClr>
              <a:buSzPts val="1100"/>
              <a:buFont typeface="Arial"/>
              <a:buNone/>
            </a:pPr>
            <a:endParaRPr sz="900">
              <a:latin typeface="Barlow Light"/>
              <a:ea typeface="Barlow Light"/>
              <a:cs typeface="Barlow Light"/>
              <a:sym typeface="Barlow Light"/>
            </a:endParaRPr>
          </a:p>
          <a:p>
            <a:pPr marL="0" lvl="0" indent="0" algn="l" rtl="0">
              <a:spcBef>
                <a:spcPts val="0"/>
              </a:spcBef>
              <a:spcAft>
                <a:spcPts val="0"/>
              </a:spcAft>
              <a:buClr>
                <a:schemeClr val="dk1"/>
              </a:buClr>
              <a:buSzPts val="1100"/>
              <a:buFont typeface="Arial"/>
              <a:buNone/>
            </a:pPr>
            <a:r>
              <a:rPr lang="en" sz="900">
                <a:latin typeface="Barlow Light"/>
                <a:ea typeface="Barlow Light"/>
                <a:cs typeface="Barlow Light"/>
                <a:sym typeface="Barlow Light"/>
              </a:rPr>
              <a:t>This means that you can:</a:t>
            </a:r>
            <a:endParaRPr sz="900">
              <a:latin typeface="Barlow Light"/>
              <a:ea typeface="Barlow Light"/>
              <a:cs typeface="Barlow Light"/>
              <a:sym typeface="Barlow Light"/>
            </a:endParaRPr>
          </a:p>
          <a:p>
            <a:pPr marL="457200" lvl="0" indent="-285750" algn="l" rtl="0">
              <a:spcBef>
                <a:spcPts val="0"/>
              </a:spcBef>
              <a:spcAft>
                <a:spcPts val="0"/>
              </a:spcAft>
              <a:buSzPts val="900"/>
              <a:buFont typeface="Barlow Light"/>
              <a:buChar char="●"/>
            </a:pPr>
            <a:r>
              <a:rPr lang="en" sz="900">
                <a:latin typeface="Barlow Light"/>
                <a:ea typeface="Barlow Light"/>
                <a:cs typeface="Barlow Light"/>
                <a:sym typeface="Barlow Light"/>
              </a:rPr>
              <a:t>Resize them without losing quality.</a:t>
            </a:r>
            <a:endParaRPr sz="900">
              <a:latin typeface="Barlow Light"/>
              <a:ea typeface="Barlow Light"/>
              <a:cs typeface="Barlow Light"/>
              <a:sym typeface="Barlow Light"/>
            </a:endParaRPr>
          </a:p>
          <a:p>
            <a:pPr marL="457200" lvl="0" indent="-285750" algn="l" rtl="0">
              <a:spcBef>
                <a:spcPts val="0"/>
              </a:spcBef>
              <a:spcAft>
                <a:spcPts val="0"/>
              </a:spcAft>
              <a:buSzPts val="900"/>
              <a:buFont typeface="Barlow Light"/>
              <a:buChar char="●"/>
            </a:pPr>
            <a:r>
              <a:rPr lang="en" sz="900">
                <a:latin typeface="Barlow Light"/>
                <a:ea typeface="Barlow Light"/>
                <a:cs typeface="Barlow Light"/>
                <a:sym typeface="Barlow Light"/>
              </a:rPr>
              <a:t>Change line color, width and style.</a:t>
            </a:r>
            <a:endParaRPr sz="900">
              <a:latin typeface="Barlow Light"/>
              <a:ea typeface="Barlow Light"/>
              <a:cs typeface="Barlow Light"/>
              <a:sym typeface="Barlow Light"/>
            </a:endParaRPr>
          </a:p>
          <a:p>
            <a:pPr marL="0" lvl="0" indent="0" algn="l" rtl="0">
              <a:spcBef>
                <a:spcPts val="0"/>
              </a:spcBef>
              <a:spcAft>
                <a:spcPts val="0"/>
              </a:spcAft>
              <a:buNone/>
            </a:pPr>
            <a:endParaRPr sz="900">
              <a:latin typeface="Barlow Light"/>
              <a:ea typeface="Barlow Light"/>
              <a:cs typeface="Barlow Light"/>
              <a:sym typeface="Barlow Light"/>
            </a:endParaRPr>
          </a:p>
          <a:p>
            <a:pPr marL="0" lvl="0" indent="0" algn="l" rtl="0">
              <a:spcBef>
                <a:spcPts val="0"/>
              </a:spcBef>
              <a:spcAft>
                <a:spcPts val="0"/>
              </a:spcAft>
              <a:buNone/>
            </a:pPr>
            <a:r>
              <a:rPr lang="en" sz="900">
                <a:latin typeface="Barlow Light"/>
                <a:ea typeface="Barlow Light"/>
                <a:cs typeface="Barlow Light"/>
                <a:sym typeface="Barlow Light"/>
              </a:rPr>
              <a:t>Isn’t that nice? :)</a:t>
            </a:r>
            <a:endParaRPr sz="900">
              <a:latin typeface="Barlow Light"/>
              <a:ea typeface="Barlow Light"/>
              <a:cs typeface="Barlow Light"/>
              <a:sym typeface="Barlow Light"/>
            </a:endParaRPr>
          </a:p>
          <a:p>
            <a:pPr marL="0" lvl="0" indent="0" algn="l" rtl="0">
              <a:spcBef>
                <a:spcPts val="0"/>
              </a:spcBef>
              <a:spcAft>
                <a:spcPts val="0"/>
              </a:spcAft>
              <a:buNone/>
            </a:pPr>
            <a:endParaRPr sz="900">
              <a:latin typeface="Barlow Light"/>
              <a:ea typeface="Barlow Light"/>
              <a:cs typeface="Barlow Light"/>
              <a:sym typeface="Barlow Light"/>
            </a:endParaRPr>
          </a:p>
          <a:p>
            <a:pPr marL="0" lvl="0" indent="0" algn="l" rtl="0">
              <a:spcBef>
                <a:spcPts val="0"/>
              </a:spcBef>
              <a:spcAft>
                <a:spcPts val="0"/>
              </a:spcAft>
              <a:buNone/>
            </a:pPr>
            <a:r>
              <a:rPr lang="en" sz="900">
                <a:latin typeface="Barlow Light"/>
                <a:ea typeface="Barlow Light"/>
                <a:cs typeface="Barlow Light"/>
                <a:sym typeface="Barlow Light"/>
              </a:rPr>
              <a:t>Examples:</a:t>
            </a:r>
            <a:endParaRPr sz="900">
              <a:latin typeface="Barlow Light"/>
              <a:ea typeface="Barlow Light"/>
              <a:cs typeface="Barlow Light"/>
              <a:sym typeface="Barlow Light"/>
            </a:endParaRPr>
          </a:p>
          <a:p>
            <a:pPr marL="0" lvl="0" indent="0" algn="l" rtl="0">
              <a:spcBef>
                <a:spcPts val="0"/>
              </a:spcBef>
              <a:spcAft>
                <a:spcPts val="0"/>
              </a:spcAft>
              <a:buClr>
                <a:schemeClr val="dk1"/>
              </a:buClr>
              <a:buSzPts val="1100"/>
              <a:buFont typeface="Arial"/>
              <a:buNone/>
            </a:pPr>
            <a:endParaRPr sz="900">
              <a:latin typeface="Barlow Light"/>
              <a:ea typeface="Barlow Light"/>
              <a:cs typeface="Barlow Light"/>
              <a:sym typeface="Barlow Light"/>
            </a:endParaRPr>
          </a:p>
          <a:p>
            <a:pPr marL="0" lvl="0" indent="0" algn="l" rtl="0">
              <a:spcBef>
                <a:spcPts val="0"/>
              </a:spcBef>
              <a:spcAft>
                <a:spcPts val="0"/>
              </a:spcAft>
              <a:buNone/>
            </a:pPr>
            <a:endParaRPr sz="900">
              <a:latin typeface="Barlow Light"/>
              <a:ea typeface="Barlow Light"/>
              <a:cs typeface="Barlow Light"/>
              <a:sym typeface="Barlow Light"/>
            </a:endParaRPr>
          </a:p>
        </p:txBody>
      </p:sp>
      <p:grpSp>
        <p:nvGrpSpPr>
          <p:cNvPr id="915" name="Google Shape;915;p49"/>
          <p:cNvGrpSpPr/>
          <p:nvPr/>
        </p:nvGrpSpPr>
        <p:grpSpPr>
          <a:xfrm>
            <a:off x="604182" y="540331"/>
            <a:ext cx="310551" cy="405092"/>
            <a:chOff x="590250" y="244200"/>
            <a:chExt cx="407975" cy="532175"/>
          </a:xfrm>
        </p:grpSpPr>
        <p:sp>
          <p:nvSpPr>
            <p:cNvPr id="916" name="Google Shape;916;p49"/>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9"/>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9"/>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9"/>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9"/>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9"/>
            <p:cNvSpPr/>
            <p:nvPr/>
          </p:nvSpPr>
          <p:spPr>
            <a:xfrm>
              <a:off x="649925" y="590050"/>
              <a:ext cx="133975" cy="25"/>
            </a:xfrm>
            <a:custGeom>
              <a:avLst/>
              <a:gdLst/>
              <a:ahLst/>
              <a:cxnLst/>
              <a:rect l="l" t="t" r="r" b="b"/>
              <a:pathLst>
                <a:path w="5359" h="1" fill="none" extrusionOk="0">
                  <a:moveTo>
                    <a:pt x="5358" y="0"/>
                  </a:moveTo>
                  <a:lnTo>
                    <a:pt x="0"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9"/>
            <p:cNvSpPr/>
            <p:nvPr/>
          </p:nvSpPr>
          <p:spPr>
            <a:xfrm>
              <a:off x="649925" y="534625"/>
              <a:ext cx="255750" cy="25"/>
            </a:xfrm>
            <a:custGeom>
              <a:avLst/>
              <a:gdLst/>
              <a:ahLst/>
              <a:cxnLst/>
              <a:rect l="l" t="t" r="r" b="b"/>
              <a:pathLst>
                <a:path w="10230" h="1" fill="none" extrusionOk="0">
                  <a:moveTo>
                    <a:pt x="10229" y="1"/>
                  </a:moveTo>
                  <a:lnTo>
                    <a:pt x="0"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9"/>
            <p:cNvSpPr/>
            <p:nvPr/>
          </p:nvSpPr>
          <p:spPr>
            <a:xfrm>
              <a:off x="649925" y="479825"/>
              <a:ext cx="255750" cy="25"/>
            </a:xfrm>
            <a:custGeom>
              <a:avLst/>
              <a:gdLst/>
              <a:ahLst/>
              <a:cxnLst/>
              <a:rect l="l" t="t" r="r" b="b"/>
              <a:pathLst>
                <a:path w="10230" h="1" fill="none" extrusionOk="0">
                  <a:moveTo>
                    <a:pt x="10229" y="1"/>
                  </a:moveTo>
                  <a:lnTo>
                    <a:pt x="0"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9"/>
            <p:cNvSpPr/>
            <p:nvPr/>
          </p:nvSpPr>
          <p:spPr>
            <a:xfrm>
              <a:off x="649925" y="424425"/>
              <a:ext cx="255750" cy="25"/>
            </a:xfrm>
            <a:custGeom>
              <a:avLst/>
              <a:gdLst/>
              <a:ahLst/>
              <a:cxnLst/>
              <a:rect l="l" t="t" r="r" b="b"/>
              <a:pathLst>
                <a:path w="10230" h="1" fill="none" extrusionOk="0">
                  <a:moveTo>
                    <a:pt x="10229" y="1"/>
                  </a:moveTo>
                  <a:lnTo>
                    <a:pt x="0"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9"/>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9"/>
            <p:cNvSpPr/>
            <p:nvPr/>
          </p:nvSpPr>
          <p:spPr>
            <a:xfrm>
              <a:off x="654800" y="244200"/>
              <a:ext cx="25" cy="51175"/>
            </a:xfrm>
            <a:custGeom>
              <a:avLst/>
              <a:gdLst/>
              <a:ahLst/>
              <a:cxnLst/>
              <a:rect l="l" t="t" r="r" b="b"/>
              <a:pathLst>
                <a:path w="1" h="2047" fill="none" extrusionOk="0">
                  <a:moveTo>
                    <a:pt x="0" y="1"/>
                  </a:moveTo>
                  <a:lnTo>
                    <a:pt x="0" y="2046"/>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9"/>
            <p:cNvSpPr/>
            <p:nvPr/>
          </p:nvSpPr>
          <p:spPr>
            <a:xfrm>
              <a:off x="737600" y="244200"/>
              <a:ext cx="25" cy="51175"/>
            </a:xfrm>
            <a:custGeom>
              <a:avLst/>
              <a:gdLst/>
              <a:ahLst/>
              <a:cxnLst/>
              <a:rect l="l" t="t" r="r" b="b"/>
              <a:pathLst>
                <a:path w="1" h="2047" fill="none" extrusionOk="0">
                  <a:moveTo>
                    <a:pt x="1" y="1"/>
                  </a:moveTo>
                  <a:lnTo>
                    <a:pt x="1" y="2046"/>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9"/>
            <p:cNvSpPr/>
            <p:nvPr/>
          </p:nvSpPr>
          <p:spPr>
            <a:xfrm>
              <a:off x="820400" y="244200"/>
              <a:ext cx="25" cy="51175"/>
            </a:xfrm>
            <a:custGeom>
              <a:avLst/>
              <a:gdLst/>
              <a:ahLst/>
              <a:cxnLst/>
              <a:rect l="l" t="t" r="r" b="b"/>
              <a:pathLst>
                <a:path w="1" h="2047" fill="none" extrusionOk="0">
                  <a:moveTo>
                    <a:pt x="1" y="1"/>
                  </a:moveTo>
                  <a:lnTo>
                    <a:pt x="1" y="2046"/>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9"/>
            <p:cNvSpPr/>
            <p:nvPr/>
          </p:nvSpPr>
          <p:spPr>
            <a:xfrm>
              <a:off x="903225" y="244200"/>
              <a:ext cx="25" cy="51175"/>
            </a:xfrm>
            <a:custGeom>
              <a:avLst/>
              <a:gdLst/>
              <a:ahLst/>
              <a:cxnLst/>
              <a:rect l="l" t="t" r="r" b="b"/>
              <a:pathLst>
                <a:path w="1" h="2047" fill="none" extrusionOk="0">
                  <a:moveTo>
                    <a:pt x="0" y="1"/>
                  </a:moveTo>
                  <a:lnTo>
                    <a:pt x="0" y="2046"/>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49"/>
          <p:cNvGrpSpPr/>
          <p:nvPr/>
        </p:nvGrpSpPr>
        <p:grpSpPr>
          <a:xfrm>
            <a:off x="1104728" y="600124"/>
            <a:ext cx="337440" cy="280883"/>
            <a:chOff x="1247825" y="322750"/>
            <a:chExt cx="443300" cy="369000"/>
          </a:xfrm>
        </p:grpSpPr>
        <p:sp>
          <p:nvSpPr>
            <p:cNvPr id="931" name="Google Shape;931;p49"/>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9"/>
            <p:cNvSpPr/>
            <p:nvPr/>
          </p:nvSpPr>
          <p:spPr>
            <a:xfrm>
              <a:off x="1398225" y="386675"/>
              <a:ext cx="142500" cy="25"/>
            </a:xfrm>
            <a:custGeom>
              <a:avLst/>
              <a:gdLst/>
              <a:ahLst/>
              <a:cxnLst/>
              <a:rect l="l" t="t" r="r" b="b"/>
              <a:pathLst>
                <a:path w="5700" h="1" fill="none" extrusionOk="0">
                  <a:moveTo>
                    <a:pt x="5700" y="1"/>
                  </a:moveTo>
                  <a:lnTo>
                    <a:pt x="1"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9"/>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9"/>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9"/>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49"/>
          <p:cNvGrpSpPr/>
          <p:nvPr/>
        </p:nvGrpSpPr>
        <p:grpSpPr>
          <a:xfrm>
            <a:off x="1623829" y="598734"/>
            <a:ext cx="322597" cy="283661"/>
            <a:chOff x="1929775" y="320925"/>
            <a:chExt cx="423800" cy="372650"/>
          </a:xfrm>
        </p:grpSpPr>
        <p:sp>
          <p:nvSpPr>
            <p:cNvPr id="937" name="Google Shape;937;p49"/>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9"/>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9"/>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9"/>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9"/>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2" name="Google Shape;942;p49"/>
          <p:cNvSpPr/>
          <p:nvPr/>
        </p:nvSpPr>
        <p:spPr>
          <a:xfrm>
            <a:off x="2164700" y="588535"/>
            <a:ext cx="264193" cy="304061"/>
          </a:xfrm>
          <a:custGeom>
            <a:avLst/>
            <a:gdLst/>
            <a:ahLst/>
            <a:cxnLst/>
            <a:rect l="l" t="t" r="r" b="b"/>
            <a:pathLst>
              <a:path w="13883" h="15978" fill="none" extrusionOk="0">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9"/>
          <p:cNvSpPr/>
          <p:nvPr/>
        </p:nvSpPr>
        <p:spPr>
          <a:xfrm>
            <a:off x="2694458" y="589468"/>
            <a:ext cx="228036" cy="302196"/>
          </a:xfrm>
          <a:custGeom>
            <a:avLst/>
            <a:gdLst/>
            <a:ahLst/>
            <a:cxnLst/>
            <a:rect l="l" t="t" r="r" b="b"/>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49"/>
          <p:cNvGrpSpPr/>
          <p:nvPr/>
        </p:nvGrpSpPr>
        <p:grpSpPr>
          <a:xfrm>
            <a:off x="3679335" y="566745"/>
            <a:ext cx="304994" cy="347621"/>
            <a:chOff x="4630125" y="278900"/>
            <a:chExt cx="400675" cy="456675"/>
          </a:xfrm>
        </p:grpSpPr>
        <p:sp>
          <p:nvSpPr>
            <p:cNvPr id="945" name="Google Shape;945;p49"/>
            <p:cNvSpPr/>
            <p:nvPr/>
          </p:nvSpPr>
          <p:spPr>
            <a:xfrm>
              <a:off x="4659350"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9"/>
            <p:cNvSpPr/>
            <p:nvPr/>
          </p:nvSpPr>
          <p:spPr>
            <a:xfrm>
              <a:off x="4630125"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9"/>
            <p:cNvSpPr/>
            <p:nvPr/>
          </p:nvSpPr>
          <p:spPr>
            <a:xfrm>
              <a:off x="4808525"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9"/>
            <p:cNvSpPr/>
            <p:nvPr/>
          </p:nvSpPr>
          <p:spPr>
            <a:xfrm>
              <a:off x="4808525"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9" name="Google Shape;949;p49"/>
          <p:cNvSpPr/>
          <p:nvPr/>
        </p:nvSpPr>
        <p:spPr>
          <a:xfrm>
            <a:off x="4168770" y="588078"/>
            <a:ext cx="349486" cy="304975"/>
          </a:xfrm>
          <a:custGeom>
            <a:avLst/>
            <a:gdLst/>
            <a:ahLst/>
            <a:cxnLst/>
            <a:rect l="l" t="t" r="r" b="b"/>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0" name="Google Shape;950;p49"/>
          <p:cNvGrpSpPr/>
          <p:nvPr/>
        </p:nvGrpSpPr>
        <p:grpSpPr>
          <a:xfrm>
            <a:off x="608826" y="1061734"/>
            <a:ext cx="310532" cy="378678"/>
            <a:chOff x="596350" y="929175"/>
            <a:chExt cx="407950" cy="497475"/>
          </a:xfrm>
        </p:grpSpPr>
        <p:sp>
          <p:nvSpPr>
            <p:cNvPr id="951" name="Google Shape;951;p49"/>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9"/>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9"/>
            <p:cNvSpPr/>
            <p:nvPr/>
          </p:nvSpPr>
          <p:spPr>
            <a:xfrm>
              <a:off x="688900" y="1256150"/>
              <a:ext cx="133975" cy="25"/>
            </a:xfrm>
            <a:custGeom>
              <a:avLst/>
              <a:gdLst/>
              <a:ahLst/>
              <a:cxnLst/>
              <a:rect l="l" t="t" r="r" b="b"/>
              <a:pathLst>
                <a:path w="5359" h="1" fill="none" extrusionOk="0">
                  <a:moveTo>
                    <a:pt x="5358" y="0"/>
                  </a:moveTo>
                  <a:lnTo>
                    <a:pt x="0"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9"/>
            <p:cNvSpPr/>
            <p:nvPr/>
          </p:nvSpPr>
          <p:spPr>
            <a:xfrm>
              <a:off x="688900" y="1201350"/>
              <a:ext cx="255750" cy="25"/>
            </a:xfrm>
            <a:custGeom>
              <a:avLst/>
              <a:gdLst/>
              <a:ahLst/>
              <a:cxnLst/>
              <a:rect l="l" t="t" r="r" b="b"/>
              <a:pathLst>
                <a:path w="10230" h="1" fill="none" extrusionOk="0">
                  <a:moveTo>
                    <a:pt x="10229" y="1"/>
                  </a:moveTo>
                  <a:lnTo>
                    <a:pt x="0"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9"/>
            <p:cNvSpPr/>
            <p:nvPr/>
          </p:nvSpPr>
          <p:spPr>
            <a:xfrm>
              <a:off x="688900" y="1145950"/>
              <a:ext cx="255750" cy="25"/>
            </a:xfrm>
            <a:custGeom>
              <a:avLst/>
              <a:gdLst/>
              <a:ahLst/>
              <a:cxnLst/>
              <a:rect l="l" t="t" r="r" b="b"/>
              <a:pathLst>
                <a:path w="10230" h="1" fill="none" extrusionOk="0">
                  <a:moveTo>
                    <a:pt x="10229" y="0"/>
                  </a:moveTo>
                  <a:lnTo>
                    <a:pt x="0"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9"/>
            <p:cNvSpPr/>
            <p:nvPr/>
          </p:nvSpPr>
          <p:spPr>
            <a:xfrm>
              <a:off x="688900" y="1090525"/>
              <a:ext cx="255750" cy="25"/>
            </a:xfrm>
            <a:custGeom>
              <a:avLst/>
              <a:gdLst/>
              <a:ahLst/>
              <a:cxnLst/>
              <a:rect l="l" t="t" r="r" b="b"/>
              <a:pathLst>
                <a:path w="10230" h="1" fill="none" extrusionOk="0">
                  <a:moveTo>
                    <a:pt x="10229" y="1"/>
                  </a:moveTo>
                  <a:lnTo>
                    <a:pt x="0"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9"/>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49"/>
          <p:cNvGrpSpPr/>
          <p:nvPr/>
        </p:nvGrpSpPr>
        <p:grpSpPr>
          <a:xfrm>
            <a:off x="1627064" y="1116902"/>
            <a:ext cx="316126" cy="270683"/>
            <a:chOff x="1934025" y="1001650"/>
            <a:chExt cx="415300" cy="355600"/>
          </a:xfrm>
        </p:grpSpPr>
        <p:sp>
          <p:nvSpPr>
            <p:cNvPr id="959" name="Google Shape;959;p49"/>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9"/>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9"/>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9"/>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3" name="Google Shape;963;p49"/>
          <p:cNvSpPr/>
          <p:nvPr/>
        </p:nvSpPr>
        <p:spPr>
          <a:xfrm>
            <a:off x="2137830" y="1094183"/>
            <a:ext cx="317953" cy="316107"/>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9"/>
          <p:cNvSpPr/>
          <p:nvPr/>
        </p:nvSpPr>
        <p:spPr>
          <a:xfrm>
            <a:off x="2649966" y="1109940"/>
            <a:ext cx="317040" cy="284594"/>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9"/>
          <p:cNvSpPr/>
          <p:nvPr/>
        </p:nvSpPr>
        <p:spPr>
          <a:xfrm>
            <a:off x="3166269" y="1112261"/>
            <a:ext cx="307772" cy="279950"/>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9"/>
          <p:cNvSpPr/>
          <p:nvPr/>
        </p:nvSpPr>
        <p:spPr>
          <a:xfrm>
            <a:off x="3688148" y="1115040"/>
            <a:ext cx="287372" cy="27439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7" name="Google Shape;967;p49"/>
          <p:cNvGrpSpPr/>
          <p:nvPr/>
        </p:nvGrpSpPr>
        <p:grpSpPr>
          <a:xfrm>
            <a:off x="4184981" y="1096502"/>
            <a:ext cx="317040" cy="317497"/>
            <a:chOff x="5294400" y="974850"/>
            <a:chExt cx="416500" cy="417100"/>
          </a:xfrm>
        </p:grpSpPr>
        <p:sp>
          <p:nvSpPr>
            <p:cNvPr id="968" name="Google Shape;968;p49"/>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9"/>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 name="Google Shape;970;p49"/>
          <p:cNvGrpSpPr/>
          <p:nvPr/>
        </p:nvGrpSpPr>
        <p:grpSpPr>
          <a:xfrm>
            <a:off x="4658657" y="1060821"/>
            <a:ext cx="393046" cy="382846"/>
            <a:chOff x="5916675" y="927975"/>
            <a:chExt cx="516350" cy="502950"/>
          </a:xfrm>
        </p:grpSpPr>
        <p:sp>
          <p:nvSpPr>
            <p:cNvPr id="971" name="Google Shape;971;p49"/>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9"/>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 name="Google Shape;973;p49"/>
          <p:cNvGrpSpPr/>
          <p:nvPr/>
        </p:nvGrpSpPr>
        <p:grpSpPr>
          <a:xfrm>
            <a:off x="584715" y="1648962"/>
            <a:ext cx="354110" cy="239169"/>
            <a:chOff x="564675" y="1700625"/>
            <a:chExt cx="465200" cy="314200"/>
          </a:xfrm>
        </p:grpSpPr>
        <p:sp>
          <p:nvSpPr>
            <p:cNvPr id="974" name="Google Shape;974;p49"/>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9"/>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9"/>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49"/>
          <p:cNvGrpSpPr/>
          <p:nvPr/>
        </p:nvGrpSpPr>
        <p:grpSpPr>
          <a:xfrm>
            <a:off x="1096393" y="1590559"/>
            <a:ext cx="354110" cy="346708"/>
            <a:chOff x="1236875" y="1623900"/>
            <a:chExt cx="465200" cy="455475"/>
          </a:xfrm>
        </p:grpSpPr>
        <p:sp>
          <p:nvSpPr>
            <p:cNvPr id="978" name="Google Shape;978;p49"/>
            <p:cNvSpPr/>
            <p:nvPr/>
          </p:nvSpPr>
          <p:spPr>
            <a:xfrm>
              <a:off x="1236875" y="1623900"/>
              <a:ext cx="465200" cy="445125"/>
            </a:xfrm>
            <a:custGeom>
              <a:avLst/>
              <a:gdLst/>
              <a:ahLst/>
              <a:cxnLst/>
              <a:rect l="l" t="t" r="r" b="b"/>
              <a:pathLst>
                <a:path w="18608" h="17805" fill="none" extrusionOk="0">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9"/>
            <p:cNvSpPr/>
            <p:nvPr/>
          </p:nvSpPr>
          <p:spPr>
            <a:xfrm>
              <a:off x="1244800" y="2078750"/>
              <a:ext cx="449375" cy="625"/>
            </a:xfrm>
            <a:custGeom>
              <a:avLst/>
              <a:gdLst/>
              <a:ahLst/>
              <a:cxnLst/>
              <a:rect l="l" t="t" r="r" b="b"/>
              <a:pathLst>
                <a:path w="17975" h="25" fill="none" extrusionOk="0">
                  <a:moveTo>
                    <a:pt x="0" y="0"/>
                  </a:moveTo>
                  <a:lnTo>
                    <a:pt x="0" y="0"/>
                  </a:lnTo>
                  <a:lnTo>
                    <a:pt x="98" y="0"/>
                  </a:lnTo>
                  <a:lnTo>
                    <a:pt x="171" y="24"/>
                  </a:lnTo>
                  <a:lnTo>
                    <a:pt x="17804" y="24"/>
                  </a:lnTo>
                  <a:lnTo>
                    <a:pt x="17804" y="24"/>
                  </a:lnTo>
                  <a:lnTo>
                    <a:pt x="17877" y="0"/>
                  </a:lnTo>
                  <a:lnTo>
                    <a:pt x="17974"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9"/>
            <p:cNvSpPr/>
            <p:nvPr/>
          </p:nvSpPr>
          <p:spPr>
            <a:xfrm>
              <a:off x="1236875" y="1791950"/>
              <a:ext cx="465200" cy="171725"/>
            </a:xfrm>
            <a:custGeom>
              <a:avLst/>
              <a:gdLst/>
              <a:ahLst/>
              <a:cxnLst/>
              <a:rect l="l" t="t" r="r" b="b"/>
              <a:pathLst>
                <a:path w="18608" h="6869" fill="none" extrusionOk="0">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9"/>
            <p:cNvSpPr/>
            <p:nvPr/>
          </p:nvSpPr>
          <p:spPr>
            <a:xfrm>
              <a:off x="1330025" y="1750550"/>
              <a:ext cx="278900" cy="110850"/>
            </a:xfrm>
            <a:custGeom>
              <a:avLst/>
              <a:gdLst/>
              <a:ahLst/>
              <a:cxnLst/>
              <a:rect l="l" t="t" r="r" b="b"/>
              <a:pathLst>
                <a:path w="11156" h="4434" fill="none" extrusionOk="0">
                  <a:moveTo>
                    <a:pt x="1" y="4433"/>
                  </a:moveTo>
                  <a:lnTo>
                    <a:pt x="1" y="1"/>
                  </a:lnTo>
                  <a:lnTo>
                    <a:pt x="11155" y="1"/>
                  </a:lnTo>
                  <a:lnTo>
                    <a:pt x="11155" y="4433"/>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9"/>
            <p:cNvSpPr/>
            <p:nvPr/>
          </p:nvSpPr>
          <p:spPr>
            <a:xfrm>
              <a:off x="1402500" y="1810225"/>
              <a:ext cx="133975" cy="25"/>
            </a:xfrm>
            <a:custGeom>
              <a:avLst/>
              <a:gdLst/>
              <a:ahLst/>
              <a:cxnLst/>
              <a:rect l="l" t="t" r="r" b="b"/>
              <a:pathLst>
                <a:path w="5359" h="1" fill="none" extrusionOk="0">
                  <a:moveTo>
                    <a:pt x="0" y="0"/>
                  </a:moveTo>
                  <a:lnTo>
                    <a:pt x="5358"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9"/>
            <p:cNvSpPr/>
            <p:nvPr/>
          </p:nvSpPr>
          <p:spPr>
            <a:xfrm>
              <a:off x="1402500" y="1844325"/>
              <a:ext cx="133975" cy="25"/>
            </a:xfrm>
            <a:custGeom>
              <a:avLst/>
              <a:gdLst/>
              <a:ahLst/>
              <a:cxnLst/>
              <a:rect l="l" t="t" r="r" b="b"/>
              <a:pathLst>
                <a:path w="5359" h="1" fill="none" extrusionOk="0">
                  <a:moveTo>
                    <a:pt x="0" y="0"/>
                  </a:moveTo>
                  <a:lnTo>
                    <a:pt x="5358"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9"/>
            <p:cNvSpPr/>
            <p:nvPr/>
          </p:nvSpPr>
          <p:spPr>
            <a:xfrm>
              <a:off x="1402500" y="1878425"/>
              <a:ext cx="85250" cy="25"/>
            </a:xfrm>
            <a:custGeom>
              <a:avLst/>
              <a:gdLst/>
              <a:ahLst/>
              <a:cxnLst/>
              <a:rect l="l" t="t" r="r" b="b"/>
              <a:pathLst>
                <a:path w="3410" h="1" fill="none" extrusionOk="0">
                  <a:moveTo>
                    <a:pt x="0" y="0"/>
                  </a:moveTo>
                  <a:lnTo>
                    <a:pt x="3410"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 name="Google Shape;985;p49"/>
          <p:cNvGrpSpPr/>
          <p:nvPr/>
        </p:nvGrpSpPr>
        <p:grpSpPr>
          <a:xfrm>
            <a:off x="1619185" y="1597981"/>
            <a:ext cx="331883" cy="331864"/>
            <a:chOff x="1923675" y="1633650"/>
            <a:chExt cx="436000" cy="435975"/>
          </a:xfrm>
        </p:grpSpPr>
        <p:sp>
          <p:nvSpPr>
            <p:cNvPr id="986" name="Google Shape;986;p49"/>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9"/>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9"/>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9"/>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9"/>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9"/>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 name="Google Shape;992;p49"/>
          <p:cNvGrpSpPr/>
          <p:nvPr/>
        </p:nvGrpSpPr>
        <p:grpSpPr>
          <a:xfrm>
            <a:off x="2129475" y="1596591"/>
            <a:ext cx="334643" cy="334643"/>
            <a:chOff x="2594050" y="1631825"/>
            <a:chExt cx="439625" cy="439625"/>
          </a:xfrm>
        </p:grpSpPr>
        <p:sp>
          <p:nvSpPr>
            <p:cNvPr id="993" name="Google Shape;993;p49"/>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9"/>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9"/>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9"/>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7" name="Google Shape;997;p49"/>
          <p:cNvSpPr/>
          <p:nvPr/>
        </p:nvSpPr>
        <p:spPr>
          <a:xfrm>
            <a:off x="2655979" y="1611420"/>
            <a:ext cx="304994" cy="304994"/>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8" name="Google Shape;998;p49"/>
          <p:cNvGrpSpPr/>
          <p:nvPr/>
        </p:nvGrpSpPr>
        <p:grpSpPr>
          <a:xfrm>
            <a:off x="3184346" y="1571567"/>
            <a:ext cx="271615" cy="384691"/>
            <a:chOff x="3979850" y="1598950"/>
            <a:chExt cx="356825" cy="505375"/>
          </a:xfrm>
        </p:grpSpPr>
        <p:sp>
          <p:nvSpPr>
            <p:cNvPr id="999" name="Google Shape;999;p49"/>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9"/>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 name="Google Shape;1001;p49"/>
          <p:cNvGrpSpPr/>
          <p:nvPr/>
        </p:nvGrpSpPr>
        <p:grpSpPr>
          <a:xfrm>
            <a:off x="3652921" y="1654062"/>
            <a:ext cx="357821" cy="219701"/>
            <a:chOff x="4595425" y="1707325"/>
            <a:chExt cx="470075" cy="288625"/>
          </a:xfrm>
        </p:grpSpPr>
        <p:sp>
          <p:nvSpPr>
            <p:cNvPr id="1002" name="Google Shape;1002;p49"/>
            <p:cNvSpPr/>
            <p:nvPr/>
          </p:nvSpPr>
          <p:spPr>
            <a:xfrm>
              <a:off x="4809750" y="1707325"/>
              <a:ext cx="41425" cy="41425"/>
            </a:xfrm>
            <a:custGeom>
              <a:avLst/>
              <a:gdLst/>
              <a:ahLst/>
              <a:cxnLst/>
              <a:rect l="l" t="t" r="r" b="b"/>
              <a:pathLst>
                <a:path w="1657" h="1657" fill="none" extrusionOk="0">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9"/>
            <p:cNvSpPr/>
            <p:nvPr/>
          </p:nvSpPr>
          <p:spPr>
            <a:xfrm>
              <a:off x="502407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9"/>
            <p:cNvSpPr/>
            <p:nvPr/>
          </p:nvSpPr>
          <p:spPr>
            <a:xfrm>
              <a:off x="4628900" y="1760300"/>
              <a:ext cx="403100" cy="177825"/>
            </a:xfrm>
            <a:custGeom>
              <a:avLst/>
              <a:gdLst/>
              <a:ahLst/>
              <a:cxnLst/>
              <a:rect l="l" t="t" r="r" b="b"/>
              <a:pathLst>
                <a:path w="16124" h="7113" fill="none" extrusionOk="0">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9"/>
            <p:cNvSpPr/>
            <p:nvPr/>
          </p:nvSpPr>
          <p:spPr>
            <a:xfrm>
              <a:off x="459542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9"/>
            <p:cNvSpPr/>
            <p:nvPr/>
          </p:nvSpPr>
          <p:spPr>
            <a:xfrm>
              <a:off x="4667275" y="1951475"/>
              <a:ext cx="326375" cy="44475"/>
            </a:xfrm>
            <a:custGeom>
              <a:avLst/>
              <a:gdLst/>
              <a:ahLst/>
              <a:cxnLst/>
              <a:rect l="l" t="t" r="r" b="b"/>
              <a:pathLst>
                <a:path w="13055" h="1779" fill="none" extrusionOk="0">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49"/>
          <p:cNvGrpSpPr/>
          <p:nvPr/>
        </p:nvGrpSpPr>
        <p:grpSpPr>
          <a:xfrm>
            <a:off x="4181746" y="1600302"/>
            <a:ext cx="323529" cy="327221"/>
            <a:chOff x="5290150" y="1636700"/>
            <a:chExt cx="425025" cy="429875"/>
          </a:xfrm>
        </p:grpSpPr>
        <p:sp>
          <p:nvSpPr>
            <p:cNvPr id="1008" name="Google Shape;1008;p49"/>
            <p:cNvSpPr/>
            <p:nvPr/>
          </p:nvSpPr>
          <p:spPr>
            <a:xfrm>
              <a:off x="5396700" y="1939925"/>
              <a:ext cx="211900" cy="126650"/>
            </a:xfrm>
            <a:custGeom>
              <a:avLst/>
              <a:gdLst/>
              <a:ahLst/>
              <a:cxnLst/>
              <a:rect l="l" t="t" r="r" b="b"/>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9"/>
            <p:cNvSpPr/>
            <p:nvPr/>
          </p:nvSpPr>
          <p:spPr>
            <a:xfrm>
              <a:off x="5290150" y="1636700"/>
              <a:ext cx="425025" cy="294100"/>
            </a:xfrm>
            <a:custGeom>
              <a:avLst/>
              <a:gdLst/>
              <a:ahLst/>
              <a:cxnLst/>
              <a:rect l="l" t="t" r="r" b="b"/>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 name="Google Shape;1010;p49"/>
          <p:cNvGrpSpPr/>
          <p:nvPr/>
        </p:nvGrpSpPr>
        <p:grpSpPr>
          <a:xfrm>
            <a:off x="4692492" y="1590559"/>
            <a:ext cx="325375" cy="341151"/>
            <a:chOff x="5961125" y="1623900"/>
            <a:chExt cx="427450" cy="448175"/>
          </a:xfrm>
        </p:grpSpPr>
        <p:sp>
          <p:nvSpPr>
            <p:cNvPr id="1011" name="Google Shape;1011;p49"/>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9"/>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9"/>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9"/>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9"/>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9"/>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9"/>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 name="Google Shape;1018;p49"/>
          <p:cNvGrpSpPr/>
          <p:nvPr/>
        </p:nvGrpSpPr>
        <p:grpSpPr>
          <a:xfrm>
            <a:off x="5193038" y="1599370"/>
            <a:ext cx="347621" cy="329086"/>
            <a:chOff x="6618700" y="1635475"/>
            <a:chExt cx="456675" cy="432325"/>
          </a:xfrm>
        </p:grpSpPr>
        <p:sp>
          <p:nvSpPr>
            <p:cNvPr id="1019" name="Google Shape;1019;p49"/>
            <p:cNvSpPr/>
            <p:nvPr/>
          </p:nvSpPr>
          <p:spPr>
            <a:xfrm>
              <a:off x="6663775" y="1904000"/>
              <a:ext cx="117525" cy="163800"/>
            </a:xfrm>
            <a:custGeom>
              <a:avLst/>
              <a:gdLst/>
              <a:ahLst/>
              <a:cxnLst/>
              <a:rect l="l" t="t" r="r" b="b"/>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9"/>
            <p:cNvSpPr/>
            <p:nvPr/>
          </p:nvSpPr>
          <p:spPr>
            <a:xfrm>
              <a:off x="7046125" y="1775525"/>
              <a:ext cx="29250" cy="99275"/>
            </a:xfrm>
            <a:custGeom>
              <a:avLst/>
              <a:gdLst/>
              <a:ahLst/>
              <a:cxnLst/>
              <a:rect l="l" t="t" r="r" b="b"/>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9"/>
            <p:cNvSpPr/>
            <p:nvPr/>
          </p:nvSpPr>
          <p:spPr>
            <a:xfrm>
              <a:off x="6618700" y="1751775"/>
              <a:ext cx="96850" cy="146750"/>
            </a:xfrm>
            <a:custGeom>
              <a:avLst/>
              <a:gdLst/>
              <a:ahLst/>
              <a:cxnLst/>
              <a:rect l="l" t="t" r="r" b="b"/>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9"/>
            <p:cNvSpPr/>
            <p:nvPr/>
          </p:nvSpPr>
          <p:spPr>
            <a:xfrm>
              <a:off x="6721600" y="1660450"/>
              <a:ext cx="278900" cy="329425"/>
            </a:xfrm>
            <a:custGeom>
              <a:avLst/>
              <a:gdLst/>
              <a:ahLst/>
              <a:cxnLst/>
              <a:rect l="l" t="t" r="r" b="b"/>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9"/>
            <p:cNvSpPr/>
            <p:nvPr/>
          </p:nvSpPr>
          <p:spPr>
            <a:xfrm>
              <a:off x="7006550" y="1635475"/>
              <a:ext cx="34750" cy="378750"/>
            </a:xfrm>
            <a:custGeom>
              <a:avLst/>
              <a:gdLst/>
              <a:ahLst/>
              <a:cxnLst/>
              <a:rect l="l" t="t" r="r" b="b"/>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 name="Google Shape;1024;p49"/>
          <p:cNvGrpSpPr/>
          <p:nvPr/>
        </p:nvGrpSpPr>
        <p:grpSpPr>
          <a:xfrm>
            <a:off x="624107" y="2127738"/>
            <a:ext cx="275326" cy="295707"/>
            <a:chOff x="616425" y="2329600"/>
            <a:chExt cx="361700" cy="388475"/>
          </a:xfrm>
        </p:grpSpPr>
        <p:sp>
          <p:nvSpPr>
            <p:cNvPr id="1025" name="Google Shape;1025;p49"/>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9"/>
            <p:cNvSpPr/>
            <p:nvPr/>
          </p:nvSpPr>
          <p:spPr>
            <a:xfrm>
              <a:off x="704725" y="2545750"/>
              <a:ext cx="185125" cy="25"/>
            </a:xfrm>
            <a:custGeom>
              <a:avLst/>
              <a:gdLst/>
              <a:ahLst/>
              <a:cxnLst/>
              <a:rect l="l" t="t" r="r" b="b"/>
              <a:pathLst>
                <a:path w="7405" h="1" fill="none" extrusionOk="0">
                  <a:moveTo>
                    <a:pt x="7404" y="0"/>
                  </a:moveTo>
                  <a:lnTo>
                    <a:pt x="0"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9"/>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9"/>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9"/>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9"/>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9"/>
            <p:cNvSpPr/>
            <p:nvPr/>
          </p:nvSpPr>
          <p:spPr>
            <a:xfrm>
              <a:off x="766825" y="2388050"/>
              <a:ext cx="60925" cy="25"/>
            </a:xfrm>
            <a:custGeom>
              <a:avLst/>
              <a:gdLst/>
              <a:ahLst/>
              <a:cxnLst/>
              <a:rect l="l" t="t" r="r" b="b"/>
              <a:pathLst>
                <a:path w="2437" h="1" fill="none" extrusionOk="0">
                  <a:moveTo>
                    <a:pt x="2436" y="0"/>
                  </a:moveTo>
                  <a:lnTo>
                    <a:pt x="1"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9"/>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 name="Google Shape;1033;p49"/>
          <p:cNvGrpSpPr/>
          <p:nvPr/>
        </p:nvGrpSpPr>
        <p:grpSpPr>
          <a:xfrm>
            <a:off x="1128383" y="2130516"/>
            <a:ext cx="290150" cy="290150"/>
            <a:chOff x="1278900" y="2333250"/>
            <a:chExt cx="381175" cy="381175"/>
          </a:xfrm>
        </p:grpSpPr>
        <p:sp>
          <p:nvSpPr>
            <p:cNvPr id="1034" name="Google Shape;1034;p49"/>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9"/>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9"/>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9"/>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 name="Google Shape;1038;p49"/>
          <p:cNvGrpSpPr/>
          <p:nvPr/>
        </p:nvGrpSpPr>
        <p:grpSpPr>
          <a:xfrm>
            <a:off x="1640042" y="2130516"/>
            <a:ext cx="290169" cy="290150"/>
            <a:chOff x="1951075" y="2333250"/>
            <a:chExt cx="381200" cy="381175"/>
          </a:xfrm>
        </p:grpSpPr>
        <p:sp>
          <p:nvSpPr>
            <p:cNvPr id="1039" name="Google Shape;1039;p49"/>
            <p:cNvSpPr/>
            <p:nvPr/>
          </p:nvSpPr>
          <p:spPr>
            <a:xfrm>
              <a:off x="1951075"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9"/>
            <p:cNvSpPr/>
            <p:nvPr/>
          </p:nvSpPr>
          <p:spPr>
            <a:xfrm>
              <a:off x="2197675"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9"/>
            <p:cNvSpPr/>
            <p:nvPr/>
          </p:nvSpPr>
          <p:spPr>
            <a:xfrm>
              <a:off x="20418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9"/>
            <p:cNvSpPr/>
            <p:nvPr/>
          </p:nvSpPr>
          <p:spPr>
            <a:xfrm>
              <a:off x="2041800"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49"/>
          <p:cNvGrpSpPr/>
          <p:nvPr/>
        </p:nvGrpSpPr>
        <p:grpSpPr>
          <a:xfrm>
            <a:off x="2151721" y="2130516"/>
            <a:ext cx="290150" cy="290150"/>
            <a:chOff x="2623275" y="2333250"/>
            <a:chExt cx="381175" cy="381175"/>
          </a:xfrm>
        </p:grpSpPr>
        <p:sp>
          <p:nvSpPr>
            <p:cNvPr id="1044" name="Google Shape;1044;p49"/>
            <p:cNvSpPr/>
            <p:nvPr/>
          </p:nvSpPr>
          <p:spPr>
            <a:xfrm>
              <a:off x="2623275" y="2333250"/>
              <a:ext cx="381175" cy="381175"/>
            </a:xfrm>
            <a:custGeom>
              <a:avLst/>
              <a:gdLst/>
              <a:ahLst/>
              <a:cxnLst/>
              <a:rect l="l" t="t" r="r" b="b"/>
              <a:pathLst>
                <a:path w="15247" h="15247" fill="none" extrusionOk="0">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9"/>
            <p:cNvSpPr/>
            <p:nvPr/>
          </p:nvSpPr>
          <p:spPr>
            <a:xfrm>
              <a:off x="2869875" y="2503125"/>
              <a:ext cx="43875" cy="47525"/>
            </a:xfrm>
            <a:custGeom>
              <a:avLst/>
              <a:gdLst/>
              <a:ahLst/>
              <a:cxnLst/>
              <a:rect l="l" t="t" r="r" b="b"/>
              <a:pathLst>
                <a:path w="1755" h="1901" fill="none" extrusionOk="0">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9"/>
            <p:cNvSpPr/>
            <p:nvPr/>
          </p:nvSpPr>
          <p:spPr>
            <a:xfrm>
              <a:off x="2714000" y="2503125"/>
              <a:ext cx="43875" cy="47525"/>
            </a:xfrm>
            <a:custGeom>
              <a:avLst/>
              <a:gdLst/>
              <a:ahLst/>
              <a:cxnLst/>
              <a:rect l="l" t="t" r="r" b="b"/>
              <a:pathLst>
                <a:path w="1755" h="1901" fill="none" extrusionOk="0">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9"/>
            <p:cNvSpPr/>
            <p:nvPr/>
          </p:nvSpPr>
          <p:spPr>
            <a:xfrm>
              <a:off x="2810200" y="2595675"/>
              <a:ext cx="99875" cy="31075"/>
            </a:xfrm>
            <a:custGeom>
              <a:avLst/>
              <a:gdLst/>
              <a:ahLst/>
              <a:cxnLst/>
              <a:rect l="l" t="t" r="r" b="b"/>
              <a:pathLst>
                <a:path w="3995" h="1243" fill="none" extrusionOk="0">
                  <a:moveTo>
                    <a:pt x="1" y="1242"/>
                  </a:moveTo>
                  <a:lnTo>
                    <a:pt x="3995"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 name="Google Shape;1048;p49"/>
          <p:cNvGrpSpPr/>
          <p:nvPr/>
        </p:nvGrpSpPr>
        <p:grpSpPr>
          <a:xfrm>
            <a:off x="2731070" y="2080467"/>
            <a:ext cx="154809" cy="386556"/>
            <a:chOff x="3384375" y="2267500"/>
            <a:chExt cx="203375" cy="507825"/>
          </a:xfrm>
        </p:grpSpPr>
        <p:sp>
          <p:nvSpPr>
            <p:cNvPr id="1049" name="Google Shape;1049;p49"/>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9"/>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49"/>
          <p:cNvGrpSpPr/>
          <p:nvPr/>
        </p:nvGrpSpPr>
        <p:grpSpPr>
          <a:xfrm>
            <a:off x="3768319" y="2129584"/>
            <a:ext cx="127006" cy="288305"/>
            <a:chOff x="4747025" y="2332025"/>
            <a:chExt cx="166850" cy="378750"/>
          </a:xfrm>
        </p:grpSpPr>
        <p:sp>
          <p:nvSpPr>
            <p:cNvPr id="1052" name="Google Shape;1052;p49"/>
            <p:cNvSpPr/>
            <p:nvPr/>
          </p:nvSpPr>
          <p:spPr>
            <a:xfrm>
              <a:off x="4747025" y="2427025"/>
              <a:ext cx="166850" cy="283750"/>
            </a:xfrm>
            <a:custGeom>
              <a:avLst/>
              <a:gdLst/>
              <a:ahLst/>
              <a:cxnLst/>
              <a:rect l="l" t="t" r="r" b="b"/>
              <a:pathLst>
                <a:path w="6674" h="11350" fill="none" extrusionOk="0">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9"/>
            <p:cNvSpPr/>
            <p:nvPr/>
          </p:nvSpPr>
          <p:spPr>
            <a:xfrm>
              <a:off x="4792100" y="2332025"/>
              <a:ext cx="76725" cy="84050"/>
            </a:xfrm>
            <a:custGeom>
              <a:avLst/>
              <a:gdLst/>
              <a:ahLst/>
              <a:cxnLst/>
              <a:rect l="l" t="t" r="r" b="b"/>
              <a:pathLst>
                <a:path w="3069" h="3362" fill="none" extrusionOk="0">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 name="Google Shape;1054;p49"/>
          <p:cNvGrpSpPr/>
          <p:nvPr/>
        </p:nvGrpSpPr>
        <p:grpSpPr>
          <a:xfrm>
            <a:off x="3254338" y="2082313"/>
            <a:ext cx="131631" cy="382846"/>
            <a:chOff x="4071800" y="2269925"/>
            <a:chExt cx="172925" cy="502950"/>
          </a:xfrm>
        </p:grpSpPr>
        <p:sp>
          <p:nvSpPr>
            <p:cNvPr id="1055" name="Google Shape;1055;p49"/>
            <p:cNvSpPr/>
            <p:nvPr/>
          </p:nvSpPr>
          <p:spPr>
            <a:xfrm>
              <a:off x="4118075" y="2269925"/>
              <a:ext cx="80375" cy="91350"/>
            </a:xfrm>
            <a:custGeom>
              <a:avLst/>
              <a:gdLst/>
              <a:ahLst/>
              <a:cxnLst/>
              <a:rect l="l" t="t" r="r" b="b"/>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9"/>
            <p:cNvSpPr/>
            <p:nvPr/>
          </p:nvSpPr>
          <p:spPr>
            <a:xfrm>
              <a:off x="4071800" y="2372825"/>
              <a:ext cx="172925" cy="400050"/>
            </a:xfrm>
            <a:custGeom>
              <a:avLst/>
              <a:gdLst/>
              <a:ahLst/>
              <a:cxnLst/>
              <a:rect l="l" t="t" r="r" b="b"/>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7" name="Google Shape;1057;p49"/>
          <p:cNvSpPr/>
          <p:nvPr/>
        </p:nvSpPr>
        <p:spPr>
          <a:xfrm>
            <a:off x="4198438" y="2122644"/>
            <a:ext cx="290150" cy="305907"/>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8" name="Google Shape;1058;p49"/>
          <p:cNvGrpSpPr/>
          <p:nvPr/>
        </p:nvGrpSpPr>
        <p:grpSpPr>
          <a:xfrm>
            <a:off x="4701303" y="2128194"/>
            <a:ext cx="313329" cy="294794"/>
            <a:chOff x="5972700" y="2330200"/>
            <a:chExt cx="411625" cy="387275"/>
          </a:xfrm>
        </p:grpSpPr>
        <p:sp>
          <p:nvSpPr>
            <p:cNvPr id="1059" name="Google Shape;1059;p49"/>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9"/>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 name="Google Shape;1061;p49"/>
          <p:cNvGrpSpPr/>
          <p:nvPr/>
        </p:nvGrpSpPr>
        <p:grpSpPr>
          <a:xfrm>
            <a:off x="712177" y="2606494"/>
            <a:ext cx="99203" cy="361532"/>
            <a:chOff x="732125" y="2958550"/>
            <a:chExt cx="130325" cy="474950"/>
          </a:xfrm>
        </p:grpSpPr>
        <p:sp>
          <p:nvSpPr>
            <p:cNvPr id="1062" name="Google Shape;1062;p49"/>
            <p:cNvSpPr/>
            <p:nvPr/>
          </p:nvSpPr>
          <p:spPr>
            <a:xfrm>
              <a:off x="732125" y="2958550"/>
              <a:ext cx="130325" cy="474950"/>
            </a:xfrm>
            <a:custGeom>
              <a:avLst/>
              <a:gdLst/>
              <a:ahLst/>
              <a:cxnLst/>
              <a:rect l="l" t="t" r="r" b="b"/>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9"/>
            <p:cNvSpPr/>
            <p:nvPr/>
          </p:nvSpPr>
          <p:spPr>
            <a:xfrm>
              <a:off x="756475" y="3090675"/>
              <a:ext cx="81625" cy="318475"/>
            </a:xfrm>
            <a:custGeom>
              <a:avLst/>
              <a:gdLst/>
              <a:ahLst/>
              <a:cxnLst/>
              <a:rect l="l" t="t" r="r" b="b"/>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9"/>
            <p:cNvSpPr/>
            <p:nvPr/>
          </p:nvSpPr>
          <p:spPr>
            <a:xfrm>
              <a:off x="802750" y="3129050"/>
              <a:ext cx="13425" cy="25"/>
            </a:xfrm>
            <a:custGeom>
              <a:avLst/>
              <a:gdLst/>
              <a:ahLst/>
              <a:cxnLst/>
              <a:rect l="l" t="t" r="r" b="b"/>
              <a:pathLst>
                <a:path w="537" h="1" fill="none" extrusionOk="0">
                  <a:moveTo>
                    <a:pt x="536" y="0"/>
                  </a:moveTo>
                  <a:lnTo>
                    <a:pt x="0"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9"/>
            <p:cNvSpPr/>
            <p:nvPr/>
          </p:nvSpPr>
          <p:spPr>
            <a:xfrm>
              <a:off x="802750" y="3162525"/>
              <a:ext cx="13425" cy="25"/>
            </a:xfrm>
            <a:custGeom>
              <a:avLst/>
              <a:gdLst/>
              <a:ahLst/>
              <a:cxnLst/>
              <a:rect l="l" t="t" r="r" b="b"/>
              <a:pathLst>
                <a:path w="537" h="1" fill="none" extrusionOk="0">
                  <a:moveTo>
                    <a:pt x="536" y="1"/>
                  </a:moveTo>
                  <a:lnTo>
                    <a:pt x="0"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9"/>
            <p:cNvSpPr/>
            <p:nvPr/>
          </p:nvSpPr>
          <p:spPr>
            <a:xfrm>
              <a:off x="802750" y="3196025"/>
              <a:ext cx="13425" cy="25"/>
            </a:xfrm>
            <a:custGeom>
              <a:avLst/>
              <a:gdLst/>
              <a:ahLst/>
              <a:cxnLst/>
              <a:rect l="l" t="t" r="r" b="b"/>
              <a:pathLst>
                <a:path w="537" h="1" fill="none" extrusionOk="0">
                  <a:moveTo>
                    <a:pt x="536" y="0"/>
                  </a:moveTo>
                  <a:lnTo>
                    <a:pt x="0"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9"/>
            <p:cNvSpPr/>
            <p:nvPr/>
          </p:nvSpPr>
          <p:spPr>
            <a:xfrm>
              <a:off x="802750" y="3229500"/>
              <a:ext cx="13425" cy="25"/>
            </a:xfrm>
            <a:custGeom>
              <a:avLst/>
              <a:gdLst/>
              <a:ahLst/>
              <a:cxnLst/>
              <a:rect l="l" t="t" r="r" b="b"/>
              <a:pathLst>
                <a:path w="537" h="1" fill="none" extrusionOk="0">
                  <a:moveTo>
                    <a:pt x="536" y="1"/>
                  </a:moveTo>
                  <a:lnTo>
                    <a:pt x="0"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9"/>
            <p:cNvSpPr/>
            <p:nvPr/>
          </p:nvSpPr>
          <p:spPr>
            <a:xfrm>
              <a:off x="802750" y="3263000"/>
              <a:ext cx="13425" cy="25"/>
            </a:xfrm>
            <a:custGeom>
              <a:avLst/>
              <a:gdLst/>
              <a:ahLst/>
              <a:cxnLst/>
              <a:rect l="l" t="t" r="r" b="b"/>
              <a:pathLst>
                <a:path w="537" h="1" fill="none" extrusionOk="0">
                  <a:moveTo>
                    <a:pt x="536" y="0"/>
                  </a:moveTo>
                  <a:lnTo>
                    <a:pt x="0"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9"/>
            <p:cNvSpPr/>
            <p:nvPr/>
          </p:nvSpPr>
          <p:spPr>
            <a:xfrm>
              <a:off x="802750" y="3296475"/>
              <a:ext cx="13425" cy="25"/>
            </a:xfrm>
            <a:custGeom>
              <a:avLst/>
              <a:gdLst/>
              <a:ahLst/>
              <a:cxnLst/>
              <a:rect l="l" t="t" r="r" b="b"/>
              <a:pathLst>
                <a:path w="537" h="1" fill="none" extrusionOk="0">
                  <a:moveTo>
                    <a:pt x="536" y="1"/>
                  </a:moveTo>
                  <a:lnTo>
                    <a:pt x="0"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0" name="Google Shape;1070;p49"/>
          <p:cNvSpPr/>
          <p:nvPr/>
        </p:nvSpPr>
        <p:spPr>
          <a:xfrm>
            <a:off x="1633097" y="2592134"/>
            <a:ext cx="304061" cy="390267"/>
          </a:xfrm>
          <a:custGeom>
            <a:avLst/>
            <a:gdLst/>
            <a:ahLst/>
            <a:cxnLst/>
            <a:rect l="l" t="t" r="r" b="b"/>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9"/>
          <p:cNvSpPr/>
          <p:nvPr/>
        </p:nvSpPr>
        <p:spPr>
          <a:xfrm>
            <a:off x="1160810" y="2592134"/>
            <a:ext cx="225277" cy="390267"/>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2" name="Google Shape;1072;p49"/>
          <p:cNvGrpSpPr/>
          <p:nvPr/>
        </p:nvGrpSpPr>
        <p:grpSpPr>
          <a:xfrm>
            <a:off x="2121140" y="2618084"/>
            <a:ext cx="351332" cy="332797"/>
            <a:chOff x="2583100" y="2973775"/>
            <a:chExt cx="461550" cy="437200"/>
          </a:xfrm>
        </p:grpSpPr>
        <p:sp>
          <p:nvSpPr>
            <p:cNvPr id="1073" name="Google Shape;1073;p49"/>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9"/>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5" name="Google Shape;1075;p49"/>
          <p:cNvSpPr/>
          <p:nvPr/>
        </p:nvSpPr>
        <p:spPr>
          <a:xfrm>
            <a:off x="3670526" y="2625970"/>
            <a:ext cx="322597" cy="322597"/>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6" name="Google Shape;1076;p49"/>
          <p:cNvGrpSpPr/>
          <p:nvPr/>
        </p:nvGrpSpPr>
        <p:grpSpPr>
          <a:xfrm>
            <a:off x="4149300" y="2643584"/>
            <a:ext cx="393978" cy="292929"/>
            <a:chOff x="5247525" y="3007275"/>
            <a:chExt cx="517575" cy="384825"/>
          </a:xfrm>
        </p:grpSpPr>
        <p:sp>
          <p:nvSpPr>
            <p:cNvPr id="1077" name="Google Shape;1077;p49"/>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9"/>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 name="Google Shape;1079;p49"/>
          <p:cNvGrpSpPr/>
          <p:nvPr/>
        </p:nvGrpSpPr>
        <p:grpSpPr>
          <a:xfrm>
            <a:off x="3163032" y="2626895"/>
            <a:ext cx="310532" cy="317040"/>
            <a:chOff x="3951850" y="2985350"/>
            <a:chExt cx="407950" cy="416500"/>
          </a:xfrm>
        </p:grpSpPr>
        <p:sp>
          <p:nvSpPr>
            <p:cNvPr id="1080" name="Google Shape;1080;p49"/>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9"/>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9"/>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9"/>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 name="Google Shape;1084;p49"/>
          <p:cNvGrpSpPr/>
          <p:nvPr/>
        </p:nvGrpSpPr>
        <p:grpSpPr>
          <a:xfrm>
            <a:off x="587969" y="3160819"/>
            <a:ext cx="359667" cy="276239"/>
            <a:chOff x="568950" y="3686775"/>
            <a:chExt cx="472500" cy="362900"/>
          </a:xfrm>
        </p:grpSpPr>
        <p:sp>
          <p:nvSpPr>
            <p:cNvPr id="1085" name="Google Shape;1085;p49"/>
            <p:cNvSpPr/>
            <p:nvPr/>
          </p:nvSpPr>
          <p:spPr>
            <a:xfrm>
              <a:off x="568950"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9"/>
            <p:cNvSpPr/>
            <p:nvPr/>
          </p:nvSpPr>
          <p:spPr>
            <a:xfrm>
              <a:off x="645650"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9"/>
            <p:cNvSpPr/>
            <p:nvPr/>
          </p:nvSpPr>
          <p:spPr>
            <a:xfrm>
              <a:off x="747950"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8" name="Google Shape;1088;p49"/>
          <p:cNvSpPr/>
          <p:nvPr/>
        </p:nvSpPr>
        <p:spPr>
          <a:xfrm>
            <a:off x="4732819" y="2611145"/>
            <a:ext cx="244726" cy="352264"/>
          </a:xfrm>
          <a:custGeom>
            <a:avLst/>
            <a:gdLst/>
            <a:ahLst/>
            <a:cxnLst/>
            <a:rect l="l" t="t" r="r" b="b"/>
            <a:pathLst>
              <a:path w="12860" h="18511" fill="none" extrusionOk="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9" name="Google Shape;1089;p49"/>
          <p:cNvGrpSpPr/>
          <p:nvPr/>
        </p:nvGrpSpPr>
        <p:grpSpPr>
          <a:xfrm>
            <a:off x="1102426" y="3183998"/>
            <a:ext cx="342064" cy="229901"/>
            <a:chOff x="1244800" y="3717225"/>
            <a:chExt cx="449375" cy="302025"/>
          </a:xfrm>
        </p:grpSpPr>
        <p:sp>
          <p:nvSpPr>
            <p:cNvPr id="1090" name="Google Shape;1090;p49"/>
            <p:cNvSpPr/>
            <p:nvPr/>
          </p:nvSpPr>
          <p:spPr>
            <a:xfrm>
              <a:off x="1244800" y="3717225"/>
              <a:ext cx="449375" cy="302025"/>
            </a:xfrm>
            <a:custGeom>
              <a:avLst/>
              <a:gdLst/>
              <a:ahLst/>
              <a:cxnLst/>
              <a:rect l="l" t="t" r="r" b="b"/>
              <a:pathLst>
                <a:path w="17975" h="12081" fill="none" extrusionOk="0">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9"/>
            <p:cNvSpPr/>
            <p:nvPr/>
          </p:nvSpPr>
          <p:spPr>
            <a:xfrm>
              <a:off x="1244800" y="3795150"/>
              <a:ext cx="449375" cy="25"/>
            </a:xfrm>
            <a:custGeom>
              <a:avLst/>
              <a:gdLst/>
              <a:ahLst/>
              <a:cxnLst/>
              <a:rect l="l" t="t" r="r" b="b"/>
              <a:pathLst>
                <a:path w="17975" h="1" fill="none" extrusionOk="0">
                  <a:moveTo>
                    <a:pt x="17974" y="1"/>
                  </a:moveTo>
                  <a:lnTo>
                    <a:pt x="0"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9"/>
            <p:cNvSpPr/>
            <p:nvPr/>
          </p:nvSpPr>
          <p:spPr>
            <a:xfrm>
              <a:off x="1244800" y="3853000"/>
              <a:ext cx="449375" cy="25"/>
            </a:xfrm>
            <a:custGeom>
              <a:avLst/>
              <a:gdLst/>
              <a:ahLst/>
              <a:cxnLst/>
              <a:rect l="l" t="t" r="r" b="b"/>
              <a:pathLst>
                <a:path w="17975" h="1" fill="none" extrusionOk="0">
                  <a:moveTo>
                    <a:pt x="0" y="0"/>
                  </a:moveTo>
                  <a:lnTo>
                    <a:pt x="17974"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9"/>
            <p:cNvSpPr/>
            <p:nvPr/>
          </p:nvSpPr>
          <p:spPr>
            <a:xfrm>
              <a:off x="1302625" y="3893800"/>
              <a:ext cx="161375" cy="25"/>
            </a:xfrm>
            <a:custGeom>
              <a:avLst/>
              <a:gdLst/>
              <a:ahLst/>
              <a:cxnLst/>
              <a:rect l="l" t="t" r="r" b="b"/>
              <a:pathLst>
                <a:path w="6455" h="1" fill="none" extrusionOk="0">
                  <a:moveTo>
                    <a:pt x="6455" y="0"/>
                  </a:moveTo>
                  <a:lnTo>
                    <a:pt x="1"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9"/>
            <p:cNvSpPr/>
            <p:nvPr/>
          </p:nvSpPr>
          <p:spPr>
            <a:xfrm>
              <a:off x="1302625" y="3933975"/>
              <a:ext cx="110250" cy="25"/>
            </a:xfrm>
            <a:custGeom>
              <a:avLst/>
              <a:gdLst/>
              <a:ahLst/>
              <a:cxnLst/>
              <a:rect l="l" t="t" r="r" b="b"/>
              <a:pathLst>
                <a:path w="4410" h="1" fill="none" extrusionOk="0">
                  <a:moveTo>
                    <a:pt x="4409" y="1"/>
                  </a:moveTo>
                  <a:lnTo>
                    <a:pt x="1"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9"/>
            <p:cNvSpPr/>
            <p:nvPr/>
          </p:nvSpPr>
          <p:spPr>
            <a:xfrm>
              <a:off x="1572975" y="3899875"/>
              <a:ext cx="62125" cy="40225"/>
            </a:xfrm>
            <a:custGeom>
              <a:avLst/>
              <a:gdLst/>
              <a:ahLst/>
              <a:cxnLst/>
              <a:rect l="l" t="t" r="r" b="b"/>
              <a:pathLst>
                <a:path w="2485" h="1609" fill="none" extrusionOk="0">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49"/>
          <p:cNvGrpSpPr/>
          <p:nvPr/>
        </p:nvGrpSpPr>
        <p:grpSpPr>
          <a:xfrm>
            <a:off x="1618729" y="3166376"/>
            <a:ext cx="332797" cy="260026"/>
            <a:chOff x="1923075" y="3694075"/>
            <a:chExt cx="437200" cy="341600"/>
          </a:xfrm>
        </p:grpSpPr>
        <p:sp>
          <p:nvSpPr>
            <p:cNvPr id="1097" name="Google Shape;1097;p49"/>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9"/>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9"/>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9"/>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9"/>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9"/>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9"/>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9"/>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9"/>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1106;p49"/>
          <p:cNvGrpSpPr/>
          <p:nvPr/>
        </p:nvGrpSpPr>
        <p:grpSpPr>
          <a:xfrm>
            <a:off x="2133642" y="3162209"/>
            <a:ext cx="326307" cy="267904"/>
            <a:chOff x="2599525" y="3688600"/>
            <a:chExt cx="428675" cy="351950"/>
          </a:xfrm>
        </p:grpSpPr>
        <p:sp>
          <p:nvSpPr>
            <p:cNvPr id="1107" name="Google Shape;1107;p49"/>
            <p:cNvSpPr/>
            <p:nvPr/>
          </p:nvSpPr>
          <p:spPr>
            <a:xfrm>
              <a:off x="2599525" y="3688600"/>
              <a:ext cx="428675" cy="168675"/>
            </a:xfrm>
            <a:custGeom>
              <a:avLst/>
              <a:gdLst/>
              <a:ahLst/>
              <a:cxnLst/>
              <a:rect l="l" t="t" r="r" b="b"/>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9"/>
            <p:cNvSpPr/>
            <p:nvPr/>
          </p:nvSpPr>
          <p:spPr>
            <a:xfrm>
              <a:off x="2792550" y="3862125"/>
              <a:ext cx="42650" cy="23775"/>
            </a:xfrm>
            <a:custGeom>
              <a:avLst/>
              <a:gdLst/>
              <a:ahLst/>
              <a:cxnLst/>
              <a:rect l="l" t="t" r="r" b="b"/>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9"/>
            <p:cNvSpPr/>
            <p:nvPr/>
          </p:nvSpPr>
          <p:spPr>
            <a:xfrm>
              <a:off x="2599525" y="3852375"/>
              <a:ext cx="428675" cy="188175"/>
            </a:xfrm>
            <a:custGeom>
              <a:avLst/>
              <a:gdLst/>
              <a:ahLst/>
              <a:cxnLst/>
              <a:rect l="l" t="t" r="r" b="b"/>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 name="Google Shape;1110;p49"/>
          <p:cNvGrpSpPr/>
          <p:nvPr/>
        </p:nvGrpSpPr>
        <p:grpSpPr>
          <a:xfrm>
            <a:off x="2661078" y="3143673"/>
            <a:ext cx="302215" cy="298029"/>
            <a:chOff x="3292425" y="3664250"/>
            <a:chExt cx="397025" cy="391525"/>
          </a:xfrm>
        </p:grpSpPr>
        <p:sp>
          <p:nvSpPr>
            <p:cNvPr id="1111" name="Google Shape;1111;p49"/>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9"/>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9"/>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 name="Google Shape;1114;p49"/>
          <p:cNvGrpSpPr/>
          <p:nvPr/>
        </p:nvGrpSpPr>
        <p:grpSpPr>
          <a:xfrm>
            <a:off x="3148189" y="3182133"/>
            <a:ext cx="334662" cy="242880"/>
            <a:chOff x="3932350" y="3714775"/>
            <a:chExt cx="439650" cy="319075"/>
          </a:xfrm>
        </p:grpSpPr>
        <p:sp>
          <p:nvSpPr>
            <p:cNvPr id="1115" name="Google Shape;1115;p49"/>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9"/>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9"/>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9"/>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9"/>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 name="Google Shape;1120;p49"/>
          <p:cNvGrpSpPr/>
          <p:nvPr/>
        </p:nvGrpSpPr>
        <p:grpSpPr>
          <a:xfrm>
            <a:off x="3659867" y="3182133"/>
            <a:ext cx="334643" cy="242880"/>
            <a:chOff x="4604550" y="3714775"/>
            <a:chExt cx="439625" cy="319075"/>
          </a:xfrm>
        </p:grpSpPr>
        <p:sp>
          <p:nvSpPr>
            <p:cNvPr id="1121" name="Google Shape;1121;p49"/>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9"/>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 name="Google Shape;1123;p49"/>
          <p:cNvGrpSpPr/>
          <p:nvPr/>
        </p:nvGrpSpPr>
        <p:grpSpPr>
          <a:xfrm>
            <a:off x="4183592" y="3157108"/>
            <a:ext cx="319818" cy="284137"/>
            <a:chOff x="5292575" y="3681900"/>
            <a:chExt cx="420150" cy="373275"/>
          </a:xfrm>
        </p:grpSpPr>
        <p:sp>
          <p:nvSpPr>
            <p:cNvPr id="1124" name="Google Shape;1124;p49"/>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9"/>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9"/>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9"/>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9"/>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9"/>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9"/>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1131;p49"/>
          <p:cNvGrpSpPr/>
          <p:nvPr/>
        </p:nvGrpSpPr>
        <p:grpSpPr>
          <a:xfrm>
            <a:off x="4677192" y="3120951"/>
            <a:ext cx="355975" cy="355975"/>
            <a:chOff x="5941025" y="3634400"/>
            <a:chExt cx="467650" cy="467650"/>
          </a:xfrm>
        </p:grpSpPr>
        <p:sp>
          <p:nvSpPr>
            <p:cNvPr id="1132" name="Google Shape;1132;p49"/>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9"/>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9"/>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9"/>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9"/>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9"/>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49"/>
          <p:cNvGrpSpPr/>
          <p:nvPr/>
        </p:nvGrpSpPr>
        <p:grpSpPr>
          <a:xfrm>
            <a:off x="5211593" y="3143673"/>
            <a:ext cx="310532" cy="310551"/>
            <a:chOff x="6643075" y="3664250"/>
            <a:chExt cx="407950" cy="407975"/>
          </a:xfrm>
        </p:grpSpPr>
        <p:sp>
          <p:nvSpPr>
            <p:cNvPr id="1139" name="Google Shape;1139;p49"/>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9"/>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 name="Google Shape;1141;p49"/>
          <p:cNvGrpSpPr/>
          <p:nvPr/>
        </p:nvGrpSpPr>
        <p:grpSpPr>
          <a:xfrm>
            <a:off x="593525" y="3642373"/>
            <a:ext cx="336507" cy="336488"/>
            <a:chOff x="576250" y="4319400"/>
            <a:chExt cx="442075" cy="442050"/>
          </a:xfrm>
        </p:grpSpPr>
        <p:sp>
          <p:nvSpPr>
            <p:cNvPr id="1142" name="Google Shape;1142;p49"/>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9"/>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9"/>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9"/>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1146;p49"/>
          <p:cNvSpPr/>
          <p:nvPr/>
        </p:nvSpPr>
        <p:spPr>
          <a:xfrm>
            <a:off x="1091294" y="3707734"/>
            <a:ext cx="364310" cy="205790"/>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9"/>
          <p:cNvSpPr/>
          <p:nvPr/>
        </p:nvSpPr>
        <p:spPr>
          <a:xfrm>
            <a:off x="3165812" y="3656276"/>
            <a:ext cx="308686" cy="30870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9"/>
          <p:cNvSpPr/>
          <p:nvPr/>
        </p:nvSpPr>
        <p:spPr>
          <a:xfrm>
            <a:off x="2654133" y="3675744"/>
            <a:ext cx="308686" cy="269769"/>
          </a:xfrm>
          <a:custGeom>
            <a:avLst/>
            <a:gdLst/>
            <a:ahLst/>
            <a:cxnLst/>
            <a:rect l="l" t="t" r="r" b="b"/>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9"/>
          <p:cNvSpPr/>
          <p:nvPr/>
        </p:nvSpPr>
        <p:spPr>
          <a:xfrm>
            <a:off x="3676102" y="3654887"/>
            <a:ext cx="311464" cy="311483"/>
          </a:xfrm>
          <a:custGeom>
            <a:avLst/>
            <a:gdLst/>
            <a:ahLst/>
            <a:cxnLst/>
            <a:rect l="l" t="t" r="r" b="b"/>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0" name="Google Shape;1150;p49"/>
          <p:cNvGrpSpPr/>
          <p:nvPr/>
        </p:nvGrpSpPr>
        <p:grpSpPr>
          <a:xfrm>
            <a:off x="4165057" y="3659520"/>
            <a:ext cx="356889" cy="294794"/>
            <a:chOff x="5268225" y="4341925"/>
            <a:chExt cx="468850" cy="387275"/>
          </a:xfrm>
        </p:grpSpPr>
        <p:sp>
          <p:nvSpPr>
            <p:cNvPr id="1151" name="Google Shape;1151;p49"/>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9"/>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9"/>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9"/>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9"/>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9"/>
            <p:cNvSpPr/>
            <p:nvPr/>
          </p:nvSpPr>
          <p:spPr>
            <a:xfrm>
              <a:off x="5447225" y="4615925"/>
              <a:ext cx="110850" cy="25"/>
            </a:xfrm>
            <a:custGeom>
              <a:avLst/>
              <a:gdLst/>
              <a:ahLst/>
              <a:cxnLst/>
              <a:rect l="l" t="t" r="r" b="b"/>
              <a:pathLst>
                <a:path w="4434" h="1" fill="none" extrusionOk="0">
                  <a:moveTo>
                    <a:pt x="1" y="0"/>
                  </a:moveTo>
                  <a:lnTo>
                    <a:pt x="4434"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9"/>
            <p:cNvSpPr/>
            <p:nvPr/>
          </p:nvSpPr>
          <p:spPr>
            <a:xfrm>
              <a:off x="5439925" y="4589125"/>
              <a:ext cx="125450" cy="25"/>
            </a:xfrm>
            <a:custGeom>
              <a:avLst/>
              <a:gdLst/>
              <a:ahLst/>
              <a:cxnLst/>
              <a:rect l="l" t="t" r="r" b="b"/>
              <a:pathLst>
                <a:path w="5018" h="1" fill="none" extrusionOk="0">
                  <a:moveTo>
                    <a:pt x="1" y="0"/>
                  </a:moveTo>
                  <a:lnTo>
                    <a:pt x="5018"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9"/>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9" name="Google Shape;1159;p49"/>
          <p:cNvGrpSpPr/>
          <p:nvPr/>
        </p:nvGrpSpPr>
        <p:grpSpPr>
          <a:xfrm>
            <a:off x="4694814" y="3650252"/>
            <a:ext cx="320732" cy="320732"/>
            <a:chOff x="5964175" y="4329750"/>
            <a:chExt cx="421350" cy="421350"/>
          </a:xfrm>
        </p:grpSpPr>
        <p:sp>
          <p:nvSpPr>
            <p:cNvPr id="1160" name="Google Shape;1160;p49"/>
            <p:cNvSpPr/>
            <p:nvPr/>
          </p:nvSpPr>
          <p:spPr>
            <a:xfrm>
              <a:off x="5964175" y="4329750"/>
              <a:ext cx="421350" cy="421350"/>
            </a:xfrm>
            <a:custGeom>
              <a:avLst/>
              <a:gdLst/>
              <a:ahLst/>
              <a:cxnLst/>
              <a:rect l="l" t="t" r="r" b="b"/>
              <a:pathLst>
                <a:path w="16854" h="16854" fill="none" extrusionOk="0">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9"/>
            <p:cNvSpPr/>
            <p:nvPr/>
          </p:nvSpPr>
          <p:spPr>
            <a:xfrm>
              <a:off x="6322800" y="4360800"/>
              <a:ext cx="31675" cy="30475"/>
            </a:xfrm>
            <a:custGeom>
              <a:avLst/>
              <a:gdLst/>
              <a:ahLst/>
              <a:cxnLst/>
              <a:rect l="l" t="t" r="r" b="b"/>
              <a:pathLst>
                <a:path w="1267" h="1219" fill="none" extrusionOk="0">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2" name="Google Shape;1162;p49"/>
          <p:cNvGrpSpPr/>
          <p:nvPr/>
        </p:nvGrpSpPr>
        <p:grpSpPr>
          <a:xfrm>
            <a:off x="1104728" y="4161931"/>
            <a:ext cx="337440" cy="326307"/>
            <a:chOff x="1247825" y="5001950"/>
            <a:chExt cx="443300" cy="428675"/>
          </a:xfrm>
        </p:grpSpPr>
        <p:sp>
          <p:nvSpPr>
            <p:cNvPr id="1163" name="Google Shape;1163;p49"/>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9"/>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9"/>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9"/>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9"/>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9"/>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9" name="Google Shape;1169;p49"/>
          <p:cNvGrpSpPr/>
          <p:nvPr/>
        </p:nvGrpSpPr>
        <p:grpSpPr>
          <a:xfrm>
            <a:off x="1646531" y="4145698"/>
            <a:ext cx="277191" cy="353197"/>
            <a:chOff x="1959600" y="4980625"/>
            <a:chExt cx="364150" cy="464000"/>
          </a:xfrm>
        </p:grpSpPr>
        <p:sp>
          <p:nvSpPr>
            <p:cNvPr id="1170" name="Google Shape;1170;p49"/>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9"/>
            <p:cNvSpPr/>
            <p:nvPr/>
          </p:nvSpPr>
          <p:spPr>
            <a:xfrm>
              <a:off x="2053375" y="5121275"/>
              <a:ext cx="176600" cy="25"/>
            </a:xfrm>
            <a:custGeom>
              <a:avLst/>
              <a:gdLst/>
              <a:ahLst/>
              <a:cxnLst/>
              <a:rect l="l" t="t" r="r" b="b"/>
              <a:pathLst>
                <a:path w="7064" h="1" fill="none" extrusionOk="0">
                  <a:moveTo>
                    <a:pt x="1" y="1"/>
                  </a:moveTo>
                  <a:lnTo>
                    <a:pt x="7063"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9"/>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9"/>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9"/>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9"/>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9"/>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7" name="Google Shape;1177;p49"/>
          <p:cNvGrpSpPr/>
          <p:nvPr/>
        </p:nvGrpSpPr>
        <p:grpSpPr>
          <a:xfrm>
            <a:off x="2137829" y="4159152"/>
            <a:ext cx="317953" cy="326764"/>
            <a:chOff x="2605025" y="4998300"/>
            <a:chExt cx="417700" cy="429275"/>
          </a:xfrm>
        </p:grpSpPr>
        <p:sp>
          <p:nvSpPr>
            <p:cNvPr id="1178" name="Google Shape;1178;p49"/>
            <p:cNvSpPr/>
            <p:nvPr/>
          </p:nvSpPr>
          <p:spPr>
            <a:xfrm>
              <a:off x="2819350" y="5216875"/>
              <a:ext cx="202150" cy="210700"/>
            </a:xfrm>
            <a:custGeom>
              <a:avLst/>
              <a:gdLst/>
              <a:ahLst/>
              <a:cxnLst/>
              <a:rect l="l" t="t" r="r" b="b"/>
              <a:pathLst>
                <a:path w="8086" h="8428" fill="none" extrusionOk="0">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9"/>
            <p:cNvSpPr/>
            <p:nvPr/>
          </p:nvSpPr>
          <p:spPr>
            <a:xfrm>
              <a:off x="2606225" y="4998300"/>
              <a:ext cx="203400" cy="207650"/>
            </a:xfrm>
            <a:custGeom>
              <a:avLst/>
              <a:gdLst/>
              <a:ahLst/>
              <a:cxnLst/>
              <a:rect l="l" t="t" r="r" b="b"/>
              <a:pathLst>
                <a:path w="8136" h="8306" fill="none" extrusionOk="0">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9"/>
            <p:cNvSpPr/>
            <p:nvPr/>
          </p:nvSpPr>
          <p:spPr>
            <a:xfrm>
              <a:off x="2605025" y="5003775"/>
              <a:ext cx="417700" cy="417700"/>
            </a:xfrm>
            <a:custGeom>
              <a:avLst/>
              <a:gdLst/>
              <a:ahLst/>
              <a:cxnLst/>
              <a:rect l="l" t="t" r="r" b="b"/>
              <a:pathLst>
                <a:path w="16708" h="16708" fill="none" extrusionOk="0">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 name="Google Shape;1181;p49"/>
          <p:cNvGrpSpPr/>
          <p:nvPr/>
        </p:nvGrpSpPr>
        <p:grpSpPr>
          <a:xfrm>
            <a:off x="2618451" y="4161931"/>
            <a:ext cx="380067" cy="316564"/>
            <a:chOff x="3236425" y="5001950"/>
            <a:chExt cx="499300" cy="415875"/>
          </a:xfrm>
        </p:grpSpPr>
        <p:sp>
          <p:nvSpPr>
            <p:cNvPr id="1182" name="Google Shape;1182;p49"/>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9"/>
            <p:cNvSpPr/>
            <p:nvPr/>
          </p:nvSpPr>
          <p:spPr>
            <a:xfrm>
              <a:off x="3294875" y="5330725"/>
              <a:ext cx="382400" cy="25"/>
            </a:xfrm>
            <a:custGeom>
              <a:avLst/>
              <a:gdLst/>
              <a:ahLst/>
              <a:cxnLst/>
              <a:rect l="l" t="t" r="r" b="b"/>
              <a:pathLst>
                <a:path w="15296" h="1" fill="none" extrusionOk="0">
                  <a:moveTo>
                    <a:pt x="0" y="1"/>
                  </a:moveTo>
                  <a:lnTo>
                    <a:pt x="15295"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9"/>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9"/>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9"/>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9"/>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 name="Google Shape;1188;p49"/>
          <p:cNvGrpSpPr/>
          <p:nvPr/>
        </p:nvGrpSpPr>
        <p:grpSpPr>
          <a:xfrm>
            <a:off x="3175535" y="4145698"/>
            <a:ext cx="289237" cy="344386"/>
            <a:chOff x="3968275" y="4980625"/>
            <a:chExt cx="379975" cy="452425"/>
          </a:xfrm>
        </p:grpSpPr>
        <p:sp>
          <p:nvSpPr>
            <p:cNvPr id="1189" name="Google Shape;1189;p49"/>
            <p:cNvSpPr/>
            <p:nvPr/>
          </p:nvSpPr>
          <p:spPr>
            <a:xfrm>
              <a:off x="4168000"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9"/>
            <p:cNvSpPr/>
            <p:nvPr/>
          </p:nvSpPr>
          <p:spPr>
            <a:xfrm>
              <a:off x="3968275"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9"/>
            <p:cNvSpPr/>
            <p:nvPr/>
          </p:nvSpPr>
          <p:spPr>
            <a:xfrm>
              <a:off x="4031000"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 name="Google Shape;1192;p49"/>
          <p:cNvGrpSpPr/>
          <p:nvPr/>
        </p:nvGrpSpPr>
        <p:grpSpPr>
          <a:xfrm>
            <a:off x="4674871" y="4222636"/>
            <a:ext cx="366175" cy="199320"/>
            <a:chOff x="5937975" y="5081700"/>
            <a:chExt cx="481050" cy="261850"/>
          </a:xfrm>
        </p:grpSpPr>
        <p:sp>
          <p:nvSpPr>
            <p:cNvPr id="1193" name="Google Shape;1193;p49"/>
            <p:cNvSpPr/>
            <p:nvPr/>
          </p:nvSpPr>
          <p:spPr>
            <a:xfrm>
              <a:off x="6104200" y="5081700"/>
              <a:ext cx="314825" cy="215575"/>
            </a:xfrm>
            <a:custGeom>
              <a:avLst/>
              <a:gdLst/>
              <a:ahLst/>
              <a:cxnLst/>
              <a:rect l="l" t="t" r="r" b="b"/>
              <a:pathLst>
                <a:path w="12593" h="8623" fill="none" extrusionOk="0">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9"/>
            <p:cNvSpPr/>
            <p:nvPr/>
          </p:nvSpPr>
          <p:spPr>
            <a:xfrm>
              <a:off x="5937975" y="5210175"/>
              <a:ext cx="333700" cy="133375"/>
            </a:xfrm>
            <a:custGeom>
              <a:avLst/>
              <a:gdLst/>
              <a:ahLst/>
              <a:cxnLst/>
              <a:rect l="l" t="t" r="r" b="b"/>
              <a:pathLst>
                <a:path w="13348" h="5335" fill="none" extrusionOk="0">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9"/>
            <p:cNvSpPr/>
            <p:nvPr/>
          </p:nvSpPr>
          <p:spPr>
            <a:xfrm>
              <a:off x="6352025" y="5109100"/>
              <a:ext cx="19500" cy="18900"/>
            </a:xfrm>
            <a:custGeom>
              <a:avLst/>
              <a:gdLst/>
              <a:ahLst/>
              <a:cxnLst/>
              <a:rect l="l" t="t" r="r" b="b"/>
              <a:pathLst>
                <a:path w="780" h="756" extrusionOk="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49"/>
          <p:cNvGrpSpPr/>
          <p:nvPr/>
        </p:nvGrpSpPr>
        <p:grpSpPr>
          <a:xfrm>
            <a:off x="5234752" y="4184177"/>
            <a:ext cx="262804" cy="302196"/>
            <a:chOff x="6673500" y="5031175"/>
            <a:chExt cx="345250" cy="397000"/>
          </a:xfrm>
        </p:grpSpPr>
        <p:sp>
          <p:nvSpPr>
            <p:cNvPr id="1197" name="Google Shape;1197;p49"/>
            <p:cNvSpPr/>
            <p:nvPr/>
          </p:nvSpPr>
          <p:spPr>
            <a:xfrm>
              <a:off x="6731950" y="5031175"/>
              <a:ext cx="105375" cy="147375"/>
            </a:xfrm>
            <a:custGeom>
              <a:avLst/>
              <a:gdLst/>
              <a:ahLst/>
              <a:cxnLst/>
              <a:rect l="l" t="t" r="r" b="b"/>
              <a:pathLst>
                <a:path w="4215" h="5895" fill="none" extrusionOk="0">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9"/>
            <p:cNvSpPr/>
            <p:nvPr/>
          </p:nvSpPr>
          <p:spPr>
            <a:xfrm>
              <a:off x="6673500" y="5146850"/>
              <a:ext cx="84050" cy="116925"/>
            </a:xfrm>
            <a:custGeom>
              <a:avLst/>
              <a:gdLst/>
              <a:ahLst/>
              <a:cxnLst/>
              <a:rect l="l" t="t" r="r" b="b"/>
              <a:pathLst>
                <a:path w="3362" h="4677" fill="none" extrusionOk="0">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9"/>
            <p:cNvSpPr/>
            <p:nvPr/>
          </p:nvSpPr>
          <p:spPr>
            <a:xfrm>
              <a:off x="6859225" y="5033600"/>
              <a:ext cx="105350" cy="144950"/>
            </a:xfrm>
            <a:custGeom>
              <a:avLst/>
              <a:gdLst/>
              <a:ahLst/>
              <a:cxnLst/>
              <a:rect l="l" t="t" r="r" b="b"/>
              <a:pathLst>
                <a:path w="4214" h="5798" fill="none" extrusionOk="0">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9"/>
            <p:cNvSpPr/>
            <p:nvPr/>
          </p:nvSpPr>
          <p:spPr>
            <a:xfrm>
              <a:off x="6931675" y="5150500"/>
              <a:ext cx="87075" cy="115725"/>
            </a:xfrm>
            <a:custGeom>
              <a:avLst/>
              <a:gdLst/>
              <a:ahLst/>
              <a:cxnLst/>
              <a:rect l="l" t="t" r="r" b="b"/>
              <a:pathLst>
                <a:path w="3483" h="4629" fill="none" extrusionOk="0">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9"/>
            <p:cNvSpPr/>
            <p:nvPr/>
          </p:nvSpPr>
          <p:spPr>
            <a:xfrm>
              <a:off x="6715525" y="5180350"/>
              <a:ext cx="263050" cy="247825"/>
            </a:xfrm>
            <a:custGeom>
              <a:avLst/>
              <a:gdLst/>
              <a:ahLst/>
              <a:cxnLst/>
              <a:rect l="l" t="t" r="r" b="b"/>
              <a:pathLst>
                <a:path w="10522" h="9913" fill="none" extrusionOk="0">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 name="Google Shape;1202;p49"/>
          <p:cNvGrpSpPr/>
          <p:nvPr/>
        </p:nvGrpSpPr>
        <p:grpSpPr>
          <a:xfrm>
            <a:off x="3144497" y="583891"/>
            <a:ext cx="351332" cy="313329"/>
            <a:chOff x="3927500" y="301425"/>
            <a:chExt cx="461550" cy="411625"/>
          </a:xfrm>
        </p:grpSpPr>
        <p:sp>
          <p:nvSpPr>
            <p:cNvPr id="1203" name="Google Shape;1203;p49"/>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9"/>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9"/>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9"/>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9"/>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9"/>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9"/>
            <p:cNvSpPr/>
            <p:nvPr/>
          </p:nvSpPr>
          <p:spPr>
            <a:xfrm>
              <a:off x="3970725" y="558375"/>
              <a:ext cx="1850" cy="12200"/>
            </a:xfrm>
            <a:custGeom>
              <a:avLst/>
              <a:gdLst/>
              <a:ahLst/>
              <a:cxnLst/>
              <a:rect l="l" t="t" r="r" b="b"/>
              <a:pathLst>
                <a:path w="74" h="488" fill="none" extrusionOk="0">
                  <a:moveTo>
                    <a:pt x="0" y="488"/>
                  </a:moveTo>
                  <a:lnTo>
                    <a:pt x="73"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9"/>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9"/>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9"/>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9"/>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9"/>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9"/>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9"/>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9"/>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9"/>
            <p:cNvSpPr/>
            <p:nvPr/>
          </p:nvSpPr>
          <p:spPr>
            <a:xfrm>
              <a:off x="4141800" y="502975"/>
              <a:ext cx="3700" cy="11600"/>
            </a:xfrm>
            <a:custGeom>
              <a:avLst/>
              <a:gdLst/>
              <a:ahLst/>
              <a:cxnLst/>
              <a:rect l="l" t="t" r="r" b="b"/>
              <a:pathLst>
                <a:path w="148" h="464" fill="none" extrusionOk="0">
                  <a:moveTo>
                    <a:pt x="1" y="0"/>
                  </a:moveTo>
                  <a:lnTo>
                    <a:pt x="147" y="463"/>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9"/>
            <p:cNvSpPr/>
            <p:nvPr/>
          </p:nvSpPr>
          <p:spPr>
            <a:xfrm>
              <a:off x="4150950" y="533425"/>
              <a:ext cx="3675" cy="11575"/>
            </a:xfrm>
            <a:custGeom>
              <a:avLst/>
              <a:gdLst/>
              <a:ahLst/>
              <a:cxnLst/>
              <a:rect l="l" t="t" r="r" b="b"/>
              <a:pathLst>
                <a:path w="147" h="463" fill="none" extrusionOk="0">
                  <a:moveTo>
                    <a:pt x="0" y="0"/>
                  </a:moveTo>
                  <a:lnTo>
                    <a:pt x="146" y="463"/>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9"/>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9"/>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9"/>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9"/>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9"/>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9"/>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9"/>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9"/>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9"/>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9"/>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 name="Google Shape;1230;p49"/>
          <p:cNvGrpSpPr/>
          <p:nvPr/>
        </p:nvGrpSpPr>
        <p:grpSpPr>
          <a:xfrm>
            <a:off x="5216217" y="589923"/>
            <a:ext cx="301283" cy="301283"/>
            <a:chOff x="6649150" y="309350"/>
            <a:chExt cx="395800" cy="395800"/>
          </a:xfrm>
        </p:grpSpPr>
        <p:sp>
          <p:nvSpPr>
            <p:cNvPr id="1231" name="Google Shape;1231;p49"/>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9"/>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9"/>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9"/>
            <p:cNvSpPr/>
            <p:nvPr/>
          </p:nvSpPr>
          <p:spPr>
            <a:xfrm>
              <a:off x="6847025" y="333700"/>
              <a:ext cx="25" cy="29250"/>
            </a:xfrm>
            <a:custGeom>
              <a:avLst/>
              <a:gdLst/>
              <a:ahLst/>
              <a:cxnLst/>
              <a:rect l="l" t="t" r="r" b="b"/>
              <a:pathLst>
                <a:path w="1" h="1170" fill="none" extrusionOk="0">
                  <a:moveTo>
                    <a:pt x="1" y="1170"/>
                  </a:moveTo>
                  <a:lnTo>
                    <a:pt x="1"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9"/>
            <p:cNvSpPr/>
            <p:nvPr/>
          </p:nvSpPr>
          <p:spPr>
            <a:xfrm>
              <a:off x="6760575" y="356850"/>
              <a:ext cx="25" cy="25"/>
            </a:xfrm>
            <a:custGeom>
              <a:avLst/>
              <a:gdLst/>
              <a:ahLst/>
              <a:cxnLst/>
              <a:rect l="l" t="t" r="r" b="b"/>
              <a:pathLst>
                <a:path w="1" h="1" fill="none" extrusionOk="0">
                  <a:moveTo>
                    <a:pt x="1" y="0"/>
                  </a:moveTo>
                  <a:lnTo>
                    <a:pt x="1"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9"/>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9"/>
            <p:cNvSpPr/>
            <p:nvPr/>
          </p:nvSpPr>
          <p:spPr>
            <a:xfrm>
              <a:off x="6696650" y="420775"/>
              <a:ext cx="25" cy="25"/>
            </a:xfrm>
            <a:custGeom>
              <a:avLst/>
              <a:gdLst/>
              <a:ahLst/>
              <a:cxnLst/>
              <a:rect l="l" t="t" r="r" b="b"/>
              <a:pathLst>
                <a:path w="1" h="1" fill="none" extrusionOk="0">
                  <a:moveTo>
                    <a:pt x="0" y="0"/>
                  </a:moveTo>
                  <a:lnTo>
                    <a:pt x="0"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9"/>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9"/>
            <p:cNvSpPr/>
            <p:nvPr/>
          </p:nvSpPr>
          <p:spPr>
            <a:xfrm>
              <a:off x="6673500" y="507225"/>
              <a:ext cx="29250" cy="25"/>
            </a:xfrm>
            <a:custGeom>
              <a:avLst/>
              <a:gdLst/>
              <a:ahLst/>
              <a:cxnLst/>
              <a:rect l="l" t="t" r="r" b="b"/>
              <a:pathLst>
                <a:path w="1170" h="1" fill="none" extrusionOk="0">
                  <a:moveTo>
                    <a:pt x="1" y="1"/>
                  </a:moveTo>
                  <a:lnTo>
                    <a:pt x="1170"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9"/>
            <p:cNvSpPr/>
            <p:nvPr/>
          </p:nvSpPr>
          <p:spPr>
            <a:xfrm>
              <a:off x="6696650" y="593700"/>
              <a:ext cx="25" cy="25"/>
            </a:xfrm>
            <a:custGeom>
              <a:avLst/>
              <a:gdLst/>
              <a:ahLst/>
              <a:cxnLst/>
              <a:rect l="l" t="t" r="r" b="b"/>
              <a:pathLst>
                <a:path w="1" h="1" fill="none" extrusionOk="0">
                  <a:moveTo>
                    <a:pt x="0" y="0"/>
                  </a:moveTo>
                  <a:lnTo>
                    <a:pt x="0"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9"/>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9"/>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9"/>
            <p:cNvSpPr/>
            <p:nvPr/>
          </p:nvSpPr>
          <p:spPr>
            <a:xfrm>
              <a:off x="6760575" y="657625"/>
              <a:ext cx="25" cy="25"/>
            </a:xfrm>
            <a:custGeom>
              <a:avLst/>
              <a:gdLst/>
              <a:ahLst/>
              <a:cxnLst/>
              <a:rect l="l" t="t" r="r" b="b"/>
              <a:pathLst>
                <a:path w="1" h="1" fill="none" extrusionOk="0">
                  <a:moveTo>
                    <a:pt x="1" y="1"/>
                  </a:moveTo>
                  <a:lnTo>
                    <a:pt x="1"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9"/>
            <p:cNvSpPr/>
            <p:nvPr/>
          </p:nvSpPr>
          <p:spPr>
            <a:xfrm>
              <a:off x="6847025" y="651550"/>
              <a:ext cx="25" cy="29250"/>
            </a:xfrm>
            <a:custGeom>
              <a:avLst/>
              <a:gdLst/>
              <a:ahLst/>
              <a:cxnLst/>
              <a:rect l="l" t="t" r="r" b="b"/>
              <a:pathLst>
                <a:path w="1" h="1170" fill="none" extrusionOk="0">
                  <a:moveTo>
                    <a:pt x="1" y="0"/>
                  </a:moveTo>
                  <a:lnTo>
                    <a:pt x="1" y="1169"/>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9"/>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9"/>
            <p:cNvSpPr/>
            <p:nvPr/>
          </p:nvSpPr>
          <p:spPr>
            <a:xfrm>
              <a:off x="6933500" y="657625"/>
              <a:ext cx="25" cy="25"/>
            </a:xfrm>
            <a:custGeom>
              <a:avLst/>
              <a:gdLst/>
              <a:ahLst/>
              <a:cxnLst/>
              <a:rect l="l" t="t" r="r" b="b"/>
              <a:pathLst>
                <a:path w="1" h="1" fill="none" extrusionOk="0">
                  <a:moveTo>
                    <a:pt x="0" y="1"/>
                  </a:moveTo>
                  <a:lnTo>
                    <a:pt x="0"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9"/>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9"/>
            <p:cNvSpPr/>
            <p:nvPr/>
          </p:nvSpPr>
          <p:spPr>
            <a:xfrm>
              <a:off x="6997425" y="593700"/>
              <a:ext cx="25" cy="25"/>
            </a:xfrm>
            <a:custGeom>
              <a:avLst/>
              <a:gdLst/>
              <a:ahLst/>
              <a:cxnLst/>
              <a:rect l="l" t="t" r="r" b="b"/>
              <a:pathLst>
                <a:path w="1" h="1" fill="none" extrusionOk="0">
                  <a:moveTo>
                    <a:pt x="1" y="0"/>
                  </a:moveTo>
                  <a:lnTo>
                    <a:pt x="1"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9"/>
            <p:cNvSpPr/>
            <p:nvPr/>
          </p:nvSpPr>
          <p:spPr>
            <a:xfrm>
              <a:off x="6991350" y="507225"/>
              <a:ext cx="29250" cy="25"/>
            </a:xfrm>
            <a:custGeom>
              <a:avLst/>
              <a:gdLst/>
              <a:ahLst/>
              <a:cxnLst/>
              <a:rect l="l" t="t" r="r" b="b"/>
              <a:pathLst>
                <a:path w="1170" h="1" fill="none" extrusionOk="0">
                  <a:moveTo>
                    <a:pt x="1169" y="1"/>
                  </a:moveTo>
                  <a:lnTo>
                    <a:pt x="0"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9"/>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9"/>
            <p:cNvSpPr/>
            <p:nvPr/>
          </p:nvSpPr>
          <p:spPr>
            <a:xfrm>
              <a:off x="6997425" y="420775"/>
              <a:ext cx="25" cy="25"/>
            </a:xfrm>
            <a:custGeom>
              <a:avLst/>
              <a:gdLst/>
              <a:ahLst/>
              <a:cxnLst/>
              <a:rect l="l" t="t" r="r" b="b"/>
              <a:pathLst>
                <a:path w="1" h="1" fill="none" extrusionOk="0">
                  <a:moveTo>
                    <a:pt x="1" y="0"/>
                  </a:moveTo>
                  <a:lnTo>
                    <a:pt x="1"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9"/>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9"/>
            <p:cNvSpPr/>
            <p:nvPr/>
          </p:nvSpPr>
          <p:spPr>
            <a:xfrm>
              <a:off x="6933500" y="356850"/>
              <a:ext cx="25" cy="25"/>
            </a:xfrm>
            <a:custGeom>
              <a:avLst/>
              <a:gdLst/>
              <a:ahLst/>
              <a:cxnLst/>
              <a:rect l="l" t="t" r="r" b="b"/>
              <a:pathLst>
                <a:path w="1" h="1" fill="none" extrusionOk="0">
                  <a:moveTo>
                    <a:pt x="0" y="0"/>
                  </a:moveTo>
                  <a:lnTo>
                    <a:pt x="0"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4" name="Google Shape;1254;p49"/>
          <p:cNvGrpSpPr/>
          <p:nvPr/>
        </p:nvGrpSpPr>
        <p:grpSpPr>
          <a:xfrm>
            <a:off x="4702217" y="596869"/>
            <a:ext cx="305926" cy="289694"/>
            <a:chOff x="5973900" y="318475"/>
            <a:chExt cx="401900" cy="380575"/>
          </a:xfrm>
        </p:grpSpPr>
        <p:sp>
          <p:nvSpPr>
            <p:cNvPr id="1255" name="Google Shape;1255;p49"/>
            <p:cNvSpPr/>
            <p:nvPr/>
          </p:nvSpPr>
          <p:spPr>
            <a:xfrm>
              <a:off x="5973900" y="337975"/>
              <a:ext cx="401900" cy="67000"/>
            </a:xfrm>
            <a:custGeom>
              <a:avLst/>
              <a:gdLst/>
              <a:ahLst/>
              <a:cxnLst/>
              <a:rect l="l" t="t" r="r" b="b"/>
              <a:pathLst>
                <a:path w="16076" h="2680" fill="none" extrusionOk="0">
                  <a:moveTo>
                    <a:pt x="16075" y="2679"/>
                  </a:moveTo>
                  <a:lnTo>
                    <a:pt x="16075" y="0"/>
                  </a:lnTo>
                  <a:lnTo>
                    <a:pt x="1" y="0"/>
                  </a:lnTo>
                  <a:lnTo>
                    <a:pt x="1" y="2679"/>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9"/>
            <p:cNvSpPr/>
            <p:nvPr/>
          </p:nvSpPr>
          <p:spPr>
            <a:xfrm>
              <a:off x="6024450"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9"/>
            <p:cNvSpPr/>
            <p:nvPr/>
          </p:nvSpPr>
          <p:spPr>
            <a:xfrm>
              <a:off x="6280175"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9"/>
            <p:cNvSpPr/>
            <p:nvPr/>
          </p:nvSpPr>
          <p:spPr>
            <a:xfrm>
              <a:off x="5973900" y="667375"/>
              <a:ext cx="401900" cy="31675"/>
            </a:xfrm>
            <a:custGeom>
              <a:avLst/>
              <a:gdLst/>
              <a:ahLst/>
              <a:cxnLst/>
              <a:rect l="l" t="t" r="r" b="b"/>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9"/>
            <p:cNvSpPr/>
            <p:nvPr/>
          </p:nvSpPr>
          <p:spPr>
            <a:xfrm>
              <a:off x="6302700"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9"/>
            <p:cNvSpPr/>
            <p:nvPr/>
          </p:nvSpPr>
          <p:spPr>
            <a:xfrm>
              <a:off x="6046975"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9"/>
            <p:cNvSpPr/>
            <p:nvPr/>
          </p:nvSpPr>
          <p:spPr>
            <a:xfrm>
              <a:off x="5973900" y="407375"/>
              <a:ext cx="401900" cy="272200"/>
            </a:xfrm>
            <a:custGeom>
              <a:avLst/>
              <a:gdLst/>
              <a:ahLst/>
              <a:cxnLst/>
              <a:rect l="l" t="t" r="r" b="b"/>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9"/>
            <p:cNvSpPr/>
            <p:nvPr/>
          </p:nvSpPr>
          <p:spPr>
            <a:xfrm>
              <a:off x="6024450" y="456100"/>
              <a:ext cx="300800" cy="175375"/>
            </a:xfrm>
            <a:custGeom>
              <a:avLst/>
              <a:gdLst/>
              <a:ahLst/>
              <a:cxnLst/>
              <a:rect l="l" t="t" r="r" b="b"/>
              <a:pathLst>
                <a:path w="12032" h="7015" fill="none" extrusionOk="0">
                  <a:moveTo>
                    <a:pt x="0" y="0"/>
                  </a:moveTo>
                  <a:lnTo>
                    <a:pt x="12032" y="0"/>
                  </a:lnTo>
                  <a:lnTo>
                    <a:pt x="12032" y="7014"/>
                  </a:lnTo>
                  <a:lnTo>
                    <a:pt x="0" y="7014"/>
                  </a:lnTo>
                  <a:lnTo>
                    <a:pt x="0" y="0"/>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9"/>
            <p:cNvSpPr/>
            <p:nvPr/>
          </p:nvSpPr>
          <p:spPr>
            <a:xfrm>
              <a:off x="6024450" y="573000"/>
              <a:ext cx="300800" cy="25"/>
            </a:xfrm>
            <a:custGeom>
              <a:avLst/>
              <a:gdLst/>
              <a:ahLst/>
              <a:cxnLst/>
              <a:rect l="l" t="t" r="r" b="b"/>
              <a:pathLst>
                <a:path w="12032" h="1" fill="none" extrusionOk="0">
                  <a:moveTo>
                    <a:pt x="0" y="0"/>
                  </a:moveTo>
                  <a:lnTo>
                    <a:pt x="12032"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9"/>
            <p:cNvSpPr/>
            <p:nvPr/>
          </p:nvSpPr>
          <p:spPr>
            <a:xfrm>
              <a:off x="6024450" y="514550"/>
              <a:ext cx="300800" cy="25"/>
            </a:xfrm>
            <a:custGeom>
              <a:avLst/>
              <a:gdLst/>
              <a:ahLst/>
              <a:cxnLst/>
              <a:rect l="l" t="t" r="r" b="b"/>
              <a:pathLst>
                <a:path w="12032" h="1" fill="none" extrusionOk="0">
                  <a:moveTo>
                    <a:pt x="0" y="0"/>
                  </a:moveTo>
                  <a:lnTo>
                    <a:pt x="12032"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9"/>
            <p:cNvSpPr/>
            <p:nvPr/>
          </p:nvSpPr>
          <p:spPr>
            <a:xfrm>
              <a:off x="6264950" y="456100"/>
              <a:ext cx="25" cy="175375"/>
            </a:xfrm>
            <a:custGeom>
              <a:avLst/>
              <a:gdLst/>
              <a:ahLst/>
              <a:cxnLst/>
              <a:rect l="l" t="t" r="r" b="b"/>
              <a:pathLst>
                <a:path w="1" h="7015" fill="none" extrusionOk="0">
                  <a:moveTo>
                    <a:pt x="1" y="0"/>
                  </a:moveTo>
                  <a:lnTo>
                    <a:pt x="1" y="7014"/>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9"/>
            <p:cNvSpPr/>
            <p:nvPr/>
          </p:nvSpPr>
          <p:spPr>
            <a:xfrm>
              <a:off x="6204675" y="456100"/>
              <a:ext cx="25" cy="175375"/>
            </a:xfrm>
            <a:custGeom>
              <a:avLst/>
              <a:gdLst/>
              <a:ahLst/>
              <a:cxnLst/>
              <a:rect l="l" t="t" r="r" b="b"/>
              <a:pathLst>
                <a:path w="1" h="7015" fill="none" extrusionOk="0">
                  <a:moveTo>
                    <a:pt x="0" y="0"/>
                  </a:moveTo>
                  <a:lnTo>
                    <a:pt x="0" y="7014"/>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9"/>
            <p:cNvSpPr/>
            <p:nvPr/>
          </p:nvSpPr>
          <p:spPr>
            <a:xfrm>
              <a:off x="6145000" y="456100"/>
              <a:ext cx="25" cy="175375"/>
            </a:xfrm>
            <a:custGeom>
              <a:avLst/>
              <a:gdLst/>
              <a:ahLst/>
              <a:cxnLst/>
              <a:rect l="l" t="t" r="r" b="b"/>
              <a:pathLst>
                <a:path w="1" h="7015" fill="none" extrusionOk="0">
                  <a:moveTo>
                    <a:pt x="1" y="0"/>
                  </a:moveTo>
                  <a:lnTo>
                    <a:pt x="1" y="7014"/>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9"/>
            <p:cNvSpPr/>
            <p:nvPr/>
          </p:nvSpPr>
          <p:spPr>
            <a:xfrm>
              <a:off x="6084725" y="456100"/>
              <a:ext cx="25" cy="175375"/>
            </a:xfrm>
            <a:custGeom>
              <a:avLst/>
              <a:gdLst/>
              <a:ahLst/>
              <a:cxnLst/>
              <a:rect l="l" t="t" r="r" b="b"/>
              <a:pathLst>
                <a:path w="1" h="7015" fill="none" extrusionOk="0">
                  <a:moveTo>
                    <a:pt x="1" y="0"/>
                  </a:moveTo>
                  <a:lnTo>
                    <a:pt x="1" y="7014"/>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49"/>
          <p:cNvGrpSpPr/>
          <p:nvPr/>
        </p:nvGrpSpPr>
        <p:grpSpPr>
          <a:xfrm>
            <a:off x="1120504" y="1061734"/>
            <a:ext cx="310532" cy="378678"/>
            <a:chOff x="1268550" y="929175"/>
            <a:chExt cx="407950" cy="497475"/>
          </a:xfrm>
        </p:grpSpPr>
        <p:sp>
          <p:nvSpPr>
            <p:cNvPr id="1270" name="Google Shape;1270;p49"/>
            <p:cNvSpPr/>
            <p:nvPr/>
          </p:nvSpPr>
          <p:spPr>
            <a:xfrm>
              <a:off x="1268550" y="953550"/>
              <a:ext cx="387250" cy="473100"/>
            </a:xfrm>
            <a:custGeom>
              <a:avLst/>
              <a:gdLst/>
              <a:ahLst/>
              <a:cxnLst/>
              <a:rect l="l" t="t" r="r" b="b"/>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9"/>
            <p:cNvSpPr/>
            <p:nvPr/>
          </p:nvSpPr>
          <p:spPr>
            <a:xfrm>
              <a:off x="1298975" y="929175"/>
              <a:ext cx="377525" cy="462775"/>
            </a:xfrm>
            <a:custGeom>
              <a:avLst/>
              <a:gdLst/>
              <a:ahLst/>
              <a:cxnLst/>
              <a:rect l="l" t="t" r="r" b="b"/>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9"/>
            <p:cNvSpPr/>
            <p:nvPr/>
          </p:nvSpPr>
          <p:spPr>
            <a:xfrm>
              <a:off x="15924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 name="Google Shape;1273;p49"/>
          <p:cNvGrpSpPr/>
          <p:nvPr/>
        </p:nvGrpSpPr>
        <p:grpSpPr>
          <a:xfrm>
            <a:off x="5183314" y="1076102"/>
            <a:ext cx="367089" cy="352264"/>
            <a:chOff x="6605925" y="948050"/>
            <a:chExt cx="482250" cy="462775"/>
          </a:xfrm>
        </p:grpSpPr>
        <p:sp>
          <p:nvSpPr>
            <p:cNvPr id="1274" name="Google Shape;1274;p49"/>
            <p:cNvSpPr/>
            <p:nvPr/>
          </p:nvSpPr>
          <p:spPr>
            <a:xfrm>
              <a:off x="6847025" y="1209875"/>
              <a:ext cx="60325" cy="200950"/>
            </a:xfrm>
            <a:custGeom>
              <a:avLst/>
              <a:gdLst/>
              <a:ahLst/>
              <a:cxnLst/>
              <a:rect l="l" t="t" r="r" b="b"/>
              <a:pathLst>
                <a:path w="2413" h="8038" fill="none" extrusionOk="0">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9"/>
            <p:cNvSpPr/>
            <p:nvPr/>
          </p:nvSpPr>
          <p:spPr>
            <a:xfrm>
              <a:off x="6605925" y="971800"/>
              <a:ext cx="482250" cy="228350"/>
            </a:xfrm>
            <a:custGeom>
              <a:avLst/>
              <a:gdLst/>
              <a:ahLst/>
              <a:cxnLst/>
              <a:rect l="l" t="t" r="r" b="b"/>
              <a:pathLst>
                <a:path w="19290" h="9134" fill="none" extrusionOk="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9"/>
            <p:cNvSpPr/>
            <p:nvPr/>
          </p:nvSpPr>
          <p:spPr>
            <a:xfrm>
              <a:off x="6847025" y="948050"/>
              <a:ext cx="25" cy="23775"/>
            </a:xfrm>
            <a:custGeom>
              <a:avLst/>
              <a:gdLst/>
              <a:ahLst/>
              <a:cxnLst/>
              <a:rect l="l" t="t" r="r" b="b"/>
              <a:pathLst>
                <a:path w="1" h="951" fill="none" extrusionOk="0">
                  <a:moveTo>
                    <a:pt x="1" y="951"/>
                  </a:moveTo>
                  <a:lnTo>
                    <a:pt x="1"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9"/>
            <p:cNvSpPr/>
            <p:nvPr/>
          </p:nvSpPr>
          <p:spPr>
            <a:xfrm>
              <a:off x="6847025" y="1001025"/>
              <a:ext cx="25" cy="183900"/>
            </a:xfrm>
            <a:custGeom>
              <a:avLst/>
              <a:gdLst/>
              <a:ahLst/>
              <a:cxnLst/>
              <a:rect l="l" t="t" r="r" b="b"/>
              <a:pathLst>
                <a:path w="1" h="7356" fill="none" extrusionOk="0">
                  <a:moveTo>
                    <a:pt x="1" y="1"/>
                  </a:moveTo>
                  <a:lnTo>
                    <a:pt x="1" y="7356"/>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9"/>
            <p:cNvSpPr/>
            <p:nvPr/>
          </p:nvSpPr>
          <p:spPr>
            <a:xfrm>
              <a:off x="6872000" y="994325"/>
              <a:ext cx="85275" cy="190600"/>
            </a:xfrm>
            <a:custGeom>
              <a:avLst/>
              <a:gdLst/>
              <a:ahLst/>
              <a:cxnLst/>
              <a:rect l="l" t="t" r="r" b="b"/>
              <a:pathLst>
                <a:path w="3411" h="7624" fill="none" extrusionOk="0">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9"/>
            <p:cNvSpPr/>
            <p:nvPr/>
          </p:nvSpPr>
          <p:spPr>
            <a:xfrm>
              <a:off x="6736825" y="994325"/>
              <a:ext cx="85275" cy="190600"/>
            </a:xfrm>
            <a:custGeom>
              <a:avLst/>
              <a:gdLst/>
              <a:ahLst/>
              <a:cxnLst/>
              <a:rect l="l" t="t" r="r" b="b"/>
              <a:pathLst>
                <a:path w="3411" h="7624" fill="none" extrusionOk="0">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1280;p49"/>
          <p:cNvGrpSpPr/>
          <p:nvPr/>
        </p:nvGrpSpPr>
        <p:grpSpPr>
          <a:xfrm>
            <a:off x="5269063" y="2119384"/>
            <a:ext cx="195590" cy="310094"/>
            <a:chOff x="6718575" y="2318625"/>
            <a:chExt cx="256950" cy="407375"/>
          </a:xfrm>
        </p:grpSpPr>
        <p:sp>
          <p:nvSpPr>
            <p:cNvPr id="1281" name="Google Shape;1281;p49"/>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9"/>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9"/>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9"/>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9"/>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9"/>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9"/>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9"/>
            <p:cNvSpPr/>
            <p:nvPr/>
          </p:nvSpPr>
          <p:spPr>
            <a:xfrm>
              <a:off x="6795900" y="2628550"/>
              <a:ext cx="102300" cy="25"/>
            </a:xfrm>
            <a:custGeom>
              <a:avLst/>
              <a:gdLst/>
              <a:ahLst/>
              <a:cxnLst/>
              <a:rect l="l" t="t" r="r" b="b"/>
              <a:pathLst>
                <a:path w="4092" h="1" fill="none" extrusionOk="0">
                  <a:moveTo>
                    <a:pt x="0" y="1"/>
                  </a:moveTo>
                  <a:lnTo>
                    <a:pt x="4092"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9" name="Google Shape;1289;p49"/>
          <p:cNvGrpSpPr/>
          <p:nvPr/>
        </p:nvGrpSpPr>
        <p:grpSpPr>
          <a:xfrm>
            <a:off x="2643932" y="2687144"/>
            <a:ext cx="329086" cy="200253"/>
            <a:chOff x="3269900" y="3064500"/>
            <a:chExt cx="432325" cy="263075"/>
          </a:xfrm>
        </p:grpSpPr>
        <p:sp>
          <p:nvSpPr>
            <p:cNvPr id="1290" name="Google Shape;1290;p49"/>
            <p:cNvSpPr/>
            <p:nvPr/>
          </p:nvSpPr>
          <p:spPr>
            <a:xfrm>
              <a:off x="3269900" y="3064500"/>
              <a:ext cx="432325" cy="263075"/>
            </a:xfrm>
            <a:custGeom>
              <a:avLst/>
              <a:gdLst/>
              <a:ahLst/>
              <a:cxnLst/>
              <a:rect l="l" t="t" r="r" b="b"/>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9"/>
            <p:cNvSpPr/>
            <p:nvPr/>
          </p:nvSpPr>
          <p:spPr>
            <a:xfrm>
              <a:off x="3445875" y="3155825"/>
              <a:ext cx="80400" cy="80400"/>
            </a:xfrm>
            <a:custGeom>
              <a:avLst/>
              <a:gdLst/>
              <a:ahLst/>
              <a:cxnLst/>
              <a:rect l="l" t="t" r="r" b="b"/>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9"/>
            <p:cNvSpPr/>
            <p:nvPr/>
          </p:nvSpPr>
          <p:spPr>
            <a:xfrm>
              <a:off x="3381925" y="3091900"/>
              <a:ext cx="208275" cy="208275"/>
            </a:xfrm>
            <a:custGeom>
              <a:avLst/>
              <a:gdLst/>
              <a:ahLst/>
              <a:cxnLst/>
              <a:rect l="l" t="t" r="r" b="b"/>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3" name="Google Shape;1293;p49"/>
          <p:cNvGrpSpPr/>
          <p:nvPr/>
        </p:nvGrpSpPr>
        <p:grpSpPr>
          <a:xfrm>
            <a:off x="5246798" y="2625962"/>
            <a:ext cx="240102" cy="337440"/>
            <a:chOff x="6689325" y="2984125"/>
            <a:chExt cx="315425" cy="443300"/>
          </a:xfrm>
        </p:grpSpPr>
        <p:sp>
          <p:nvSpPr>
            <p:cNvPr id="1294" name="Google Shape;1294;p49"/>
            <p:cNvSpPr/>
            <p:nvPr/>
          </p:nvSpPr>
          <p:spPr>
            <a:xfrm>
              <a:off x="6689325" y="2984125"/>
              <a:ext cx="315425" cy="77975"/>
            </a:xfrm>
            <a:custGeom>
              <a:avLst/>
              <a:gdLst/>
              <a:ahLst/>
              <a:cxnLst/>
              <a:rect l="l" t="t" r="r" b="b"/>
              <a:pathLst>
                <a:path w="12617" h="3119" fill="none" extrusionOk="0">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9"/>
            <p:cNvSpPr/>
            <p:nvPr/>
          </p:nvSpPr>
          <p:spPr>
            <a:xfrm>
              <a:off x="6702125" y="3069375"/>
              <a:ext cx="289850" cy="358050"/>
            </a:xfrm>
            <a:custGeom>
              <a:avLst/>
              <a:gdLst/>
              <a:ahLst/>
              <a:cxnLst/>
              <a:rect l="l" t="t" r="r" b="b"/>
              <a:pathLst>
                <a:path w="11594" h="14322" fill="none" extrusionOk="0">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9"/>
            <p:cNvSpPr/>
            <p:nvPr/>
          </p:nvSpPr>
          <p:spPr>
            <a:xfrm>
              <a:off x="6761175" y="3117475"/>
              <a:ext cx="25" cy="261850"/>
            </a:xfrm>
            <a:custGeom>
              <a:avLst/>
              <a:gdLst/>
              <a:ahLst/>
              <a:cxnLst/>
              <a:rect l="l" t="t" r="r" b="b"/>
              <a:pathLst>
                <a:path w="1" h="10474" fill="none" extrusionOk="0">
                  <a:moveTo>
                    <a:pt x="1" y="10473"/>
                  </a:moveTo>
                  <a:lnTo>
                    <a:pt x="1"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9"/>
            <p:cNvSpPr/>
            <p:nvPr/>
          </p:nvSpPr>
          <p:spPr>
            <a:xfrm>
              <a:off x="6847025" y="3117475"/>
              <a:ext cx="25" cy="261850"/>
            </a:xfrm>
            <a:custGeom>
              <a:avLst/>
              <a:gdLst/>
              <a:ahLst/>
              <a:cxnLst/>
              <a:rect l="l" t="t" r="r" b="b"/>
              <a:pathLst>
                <a:path w="1" h="10474" fill="none" extrusionOk="0">
                  <a:moveTo>
                    <a:pt x="1" y="1"/>
                  </a:moveTo>
                  <a:lnTo>
                    <a:pt x="1" y="10473"/>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9"/>
            <p:cNvSpPr/>
            <p:nvPr/>
          </p:nvSpPr>
          <p:spPr>
            <a:xfrm>
              <a:off x="6932875" y="3117475"/>
              <a:ext cx="25" cy="261850"/>
            </a:xfrm>
            <a:custGeom>
              <a:avLst/>
              <a:gdLst/>
              <a:ahLst/>
              <a:cxnLst/>
              <a:rect l="l" t="t" r="r" b="b"/>
              <a:pathLst>
                <a:path w="1" h="10474" fill="none" extrusionOk="0">
                  <a:moveTo>
                    <a:pt x="1" y="1"/>
                  </a:moveTo>
                  <a:lnTo>
                    <a:pt x="1" y="10473"/>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9" name="Google Shape;1299;p49"/>
          <p:cNvGrpSpPr/>
          <p:nvPr/>
        </p:nvGrpSpPr>
        <p:grpSpPr>
          <a:xfrm>
            <a:off x="1668321" y="3617349"/>
            <a:ext cx="232223" cy="375424"/>
            <a:chOff x="1988225" y="4286525"/>
            <a:chExt cx="305075" cy="493200"/>
          </a:xfrm>
        </p:grpSpPr>
        <p:sp>
          <p:nvSpPr>
            <p:cNvPr id="1300" name="Google Shape;1300;p49"/>
            <p:cNvSpPr/>
            <p:nvPr/>
          </p:nvSpPr>
          <p:spPr>
            <a:xfrm>
              <a:off x="2178800" y="4519725"/>
              <a:ext cx="114500" cy="114475"/>
            </a:xfrm>
            <a:custGeom>
              <a:avLst/>
              <a:gdLst/>
              <a:ahLst/>
              <a:cxnLst/>
              <a:rect l="l" t="t" r="r" b="b"/>
              <a:pathLst>
                <a:path w="4580" h="4579" fill="none" extrusionOk="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9"/>
            <p:cNvSpPr/>
            <p:nvPr/>
          </p:nvSpPr>
          <p:spPr>
            <a:xfrm>
              <a:off x="1988225" y="4539200"/>
              <a:ext cx="156500" cy="156500"/>
            </a:xfrm>
            <a:custGeom>
              <a:avLst/>
              <a:gdLst/>
              <a:ahLst/>
              <a:cxnLst/>
              <a:rect l="l" t="t" r="r" b="b"/>
              <a:pathLst>
                <a:path w="6260" h="6260" fill="none" extrusionOk="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9"/>
            <p:cNvSpPr/>
            <p:nvPr/>
          </p:nvSpPr>
          <p:spPr>
            <a:xfrm>
              <a:off x="2042425" y="4286525"/>
              <a:ext cx="239300" cy="236250"/>
            </a:xfrm>
            <a:custGeom>
              <a:avLst/>
              <a:gdLst/>
              <a:ahLst/>
              <a:cxnLst/>
              <a:rect l="l" t="t" r="r" b="b"/>
              <a:pathLst>
                <a:path w="9572" h="9450" fill="none" extrusionOk="0">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9"/>
            <p:cNvSpPr/>
            <p:nvPr/>
          </p:nvSpPr>
          <p:spPr>
            <a:xfrm>
              <a:off x="2161750" y="4522750"/>
              <a:ext cx="25" cy="256975"/>
            </a:xfrm>
            <a:custGeom>
              <a:avLst/>
              <a:gdLst/>
              <a:ahLst/>
              <a:cxnLst/>
              <a:rect l="l" t="t" r="r" b="b"/>
              <a:pathLst>
                <a:path w="1" h="10279" fill="none" extrusionOk="0">
                  <a:moveTo>
                    <a:pt x="1" y="10279"/>
                  </a:moveTo>
                  <a:lnTo>
                    <a:pt x="1"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9"/>
            <p:cNvSpPr/>
            <p:nvPr/>
          </p:nvSpPr>
          <p:spPr>
            <a:xfrm>
              <a:off x="2133750" y="4377850"/>
              <a:ext cx="56050" cy="56025"/>
            </a:xfrm>
            <a:custGeom>
              <a:avLst/>
              <a:gdLst/>
              <a:ahLst/>
              <a:cxnLst/>
              <a:rect l="l" t="t" r="r" b="b"/>
              <a:pathLst>
                <a:path w="2242" h="2241" fill="none" extrusionOk="0">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9"/>
            <p:cNvSpPr/>
            <p:nvPr/>
          </p:nvSpPr>
          <p:spPr>
            <a:xfrm>
              <a:off x="2038150" y="4589125"/>
              <a:ext cx="87100" cy="87100"/>
            </a:xfrm>
            <a:custGeom>
              <a:avLst/>
              <a:gdLst/>
              <a:ahLst/>
              <a:cxnLst/>
              <a:rect l="l" t="t" r="r" b="b"/>
              <a:pathLst>
                <a:path w="3484" h="3484" fill="none" extrusionOk="0">
                  <a:moveTo>
                    <a:pt x="1" y="0"/>
                  </a:moveTo>
                  <a:lnTo>
                    <a:pt x="3483" y="3483"/>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9"/>
            <p:cNvSpPr/>
            <p:nvPr/>
          </p:nvSpPr>
          <p:spPr>
            <a:xfrm>
              <a:off x="2194025" y="4564150"/>
              <a:ext cx="54825" cy="54825"/>
            </a:xfrm>
            <a:custGeom>
              <a:avLst/>
              <a:gdLst/>
              <a:ahLst/>
              <a:cxnLst/>
              <a:rect l="l" t="t" r="r" b="b"/>
              <a:pathLst>
                <a:path w="2193" h="2193" fill="none" extrusionOk="0">
                  <a:moveTo>
                    <a:pt x="2192" y="1"/>
                  </a:moveTo>
                  <a:lnTo>
                    <a:pt x="1" y="2193"/>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7" name="Google Shape;1307;p49"/>
          <p:cNvGrpSpPr/>
          <p:nvPr/>
        </p:nvGrpSpPr>
        <p:grpSpPr>
          <a:xfrm>
            <a:off x="2160988" y="3643763"/>
            <a:ext cx="280426" cy="355043"/>
            <a:chOff x="2635450" y="4321225"/>
            <a:chExt cx="368400" cy="466425"/>
          </a:xfrm>
        </p:grpSpPr>
        <p:sp>
          <p:nvSpPr>
            <p:cNvPr id="1308" name="Google Shape;1308;p49"/>
            <p:cNvSpPr/>
            <p:nvPr/>
          </p:nvSpPr>
          <p:spPr>
            <a:xfrm>
              <a:off x="2635450" y="4653050"/>
              <a:ext cx="368400" cy="134600"/>
            </a:xfrm>
            <a:custGeom>
              <a:avLst/>
              <a:gdLst/>
              <a:ahLst/>
              <a:cxnLst/>
              <a:rect l="l" t="t" r="r" b="b"/>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9"/>
            <p:cNvSpPr/>
            <p:nvPr/>
          </p:nvSpPr>
          <p:spPr>
            <a:xfrm>
              <a:off x="2819350" y="4321225"/>
              <a:ext cx="25" cy="347075"/>
            </a:xfrm>
            <a:custGeom>
              <a:avLst/>
              <a:gdLst/>
              <a:ahLst/>
              <a:cxnLst/>
              <a:rect l="l" t="t" r="r" b="b"/>
              <a:pathLst>
                <a:path w="1" h="13883" fill="none" extrusionOk="0">
                  <a:moveTo>
                    <a:pt x="0" y="13883"/>
                  </a:moveTo>
                  <a:lnTo>
                    <a:pt x="0"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9"/>
            <p:cNvSpPr/>
            <p:nvPr/>
          </p:nvSpPr>
          <p:spPr>
            <a:xfrm>
              <a:off x="2835175" y="4328525"/>
              <a:ext cx="114475" cy="114500"/>
            </a:xfrm>
            <a:custGeom>
              <a:avLst/>
              <a:gdLst/>
              <a:ahLst/>
              <a:cxnLst/>
              <a:rect l="l" t="t" r="r" b="b"/>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9"/>
            <p:cNvSpPr/>
            <p:nvPr/>
          </p:nvSpPr>
          <p:spPr>
            <a:xfrm>
              <a:off x="2850400" y="4372975"/>
              <a:ext cx="54825" cy="54825"/>
            </a:xfrm>
            <a:custGeom>
              <a:avLst/>
              <a:gdLst/>
              <a:ahLst/>
              <a:cxnLst/>
              <a:rect l="l" t="t" r="r" b="b"/>
              <a:pathLst>
                <a:path w="2193" h="2193" fill="none" extrusionOk="0">
                  <a:moveTo>
                    <a:pt x="2192" y="0"/>
                  </a:moveTo>
                  <a:lnTo>
                    <a:pt x="0" y="2192"/>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9"/>
            <p:cNvSpPr/>
            <p:nvPr/>
          </p:nvSpPr>
          <p:spPr>
            <a:xfrm>
              <a:off x="2646425" y="4429600"/>
              <a:ext cx="156500" cy="156500"/>
            </a:xfrm>
            <a:custGeom>
              <a:avLst/>
              <a:gdLst/>
              <a:ahLst/>
              <a:cxnLst/>
              <a:rect l="l" t="t" r="r" b="b"/>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9"/>
            <p:cNvSpPr/>
            <p:nvPr/>
          </p:nvSpPr>
          <p:spPr>
            <a:xfrm>
              <a:off x="2696350" y="4479525"/>
              <a:ext cx="87100" cy="87100"/>
            </a:xfrm>
            <a:custGeom>
              <a:avLst/>
              <a:gdLst/>
              <a:ahLst/>
              <a:cxnLst/>
              <a:rect l="l" t="t" r="r" b="b"/>
              <a:pathLst>
                <a:path w="3484" h="3484" fill="none" extrusionOk="0">
                  <a:moveTo>
                    <a:pt x="0" y="1"/>
                  </a:moveTo>
                  <a:lnTo>
                    <a:pt x="3483" y="3483"/>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 name="Google Shape;1314;p49"/>
          <p:cNvGrpSpPr/>
          <p:nvPr/>
        </p:nvGrpSpPr>
        <p:grpSpPr>
          <a:xfrm>
            <a:off x="5211593" y="3634952"/>
            <a:ext cx="310532" cy="347621"/>
            <a:chOff x="6643075" y="4309650"/>
            <a:chExt cx="407950" cy="456675"/>
          </a:xfrm>
        </p:grpSpPr>
        <p:sp>
          <p:nvSpPr>
            <p:cNvPr id="1315" name="Google Shape;1315;p49"/>
            <p:cNvSpPr/>
            <p:nvPr/>
          </p:nvSpPr>
          <p:spPr>
            <a:xfrm>
              <a:off x="6643075" y="4698125"/>
              <a:ext cx="407950" cy="14625"/>
            </a:xfrm>
            <a:custGeom>
              <a:avLst/>
              <a:gdLst/>
              <a:ahLst/>
              <a:cxnLst/>
              <a:rect l="l" t="t" r="r" b="b"/>
              <a:pathLst>
                <a:path w="16318" h="585" fill="none" extrusionOk="0">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9"/>
            <p:cNvSpPr/>
            <p:nvPr/>
          </p:nvSpPr>
          <p:spPr>
            <a:xfrm>
              <a:off x="6643075" y="4727350"/>
              <a:ext cx="407950" cy="14625"/>
            </a:xfrm>
            <a:custGeom>
              <a:avLst/>
              <a:gdLst/>
              <a:ahLst/>
              <a:cxnLst/>
              <a:rect l="l" t="t" r="r" b="b"/>
              <a:pathLst>
                <a:path w="16318" h="585" fill="none" extrusionOk="0">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9"/>
            <p:cNvSpPr/>
            <p:nvPr/>
          </p:nvSpPr>
          <p:spPr>
            <a:xfrm>
              <a:off x="6643075" y="4751700"/>
              <a:ext cx="407950" cy="14625"/>
            </a:xfrm>
            <a:custGeom>
              <a:avLst/>
              <a:gdLst/>
              <a:ahLst/>
              <a:cxnLst/>
              <a:rect l="l" t="t" r="r" b="b"/>
              <a:pathLst>
                <a:path w="16318" h="585" fill="none" extrusionOk="0">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9"/>
            <p:cNvSpPr/>
            <p:nvPr/>
          </p:nvSpPr>
          <p:spPr>
            <a:xfrm>
              <a:off x="6672900" y="4309650"/>
              <a:ext cx="348900" cy="376300"/>
            </a:xfrm>
            <a:custGeom>
              <a:avLst/>
              <a:gdLst/>
              <a:ahLst/>
              <a:cxnLst/>
              <a:rect l="l" t="t" r="r" b="b"/>
              <a:pathLst>
                <a:path w="13956" h="15052" fill="none" extrusionOk="0">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9"/>
            <p:cNvSpPr/>
            <p:nvPr/>
          </p:nvSpPr>
          <p:spPr>
            <a:xfrm>
              <a:off x="6805625" y="4452725"/>
              <a:ext cx="15850" cy="28050"/>
            </a:xfrm>
            <a:custGeom>
              <a:avLst/>
              <a:gdLst/>
              <a:ahLst/>
              <a:cxnLst/>
              <a:rect l="l" t="t" r="r" b="b"/>
              <a:pathLst>
                <a:path w="634" h="1122" fill="none" extrusionOk="0">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9"/>
            <p:cNvSpPr/>
            <p:nvPr/>
          </p:nvSpPr>
          <p:spPr>
            <a:xfrm>
              <a:off x="6872600" y="4452725"/>
              <a:ext cx="15875" cy="28050"/>
            </a:xfrm>
            <a:custGeom>
              <a:avLst/>
              <a:gdLst/>
              <a:ahLst/>
              <a:cxnLst/>
              <a:rect l="l" t="t" r="r" b="b"/>
              <a:pathLst>
                <a:path w="635" h="1122" fill="none" extrusionOk="0">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9"/>
            <p:cNvSpPr/>
            <p:nvPr/>
          </p:nvSpPr>
          <p:spPr>
            <a:xfrm>
              <a:off x="6709425" y="4414975"/>
              <a:ext cx="275250" cy="54825"/>
            </a:xfrm>
            <a:custGeom>
              <a:avLst/>
              <a:gdLst/>
              <a:ahLst/>
              <a:cxnLst/>
              <a:rect l="l" t="t" r="r" b="b"/>
              <a:pathLst>
                <a:path w="11010" h="2193" fill="none" extrusionOk="0">
                  <a:moveTo>
                    <a:pt x="11009" y="2193"/>
                  </a:moveTo>
                  <a:lnTo>
                    <a:pt x="5505" y="1"/>
                  </a:lnTo>
                  <a:lnTo>
                    <a:pt x="1" y="2193"/>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9"/>
            <p:cNvSpPr/>
            <p:nvPr/>
          </p:nvSpPr>
          <p:spPr>
            <a:xfrm>
              <a:off x="6733175" y="4382725"/>
              <a:ext cx="227750" cy="37150"/>
            </a:xfrm>
            <a:custGeom>
              <a:avLst/>
              <a:gdLst/>
              <a:ahLst/>
              <a:cxnLst/>
              <a:rect l="l" t="t" r="r" b="b"/>
              <a:pathLst>
                <a:path w="9110" h="1486" fill="none" extrusionOk="0">
                  <a:moveTo>
                    <a:pt x="1" y="1486"/>
                  </a:moveTo>
                  <a:lnTo>
                    <a:pt x="1681" y="1486"/>
                  </a:lnTo>
                  <a:lnTo>
                    <a:pt x="1681" y="0"/>
                  </a:lnTo>
                  <a:lnTo>
                    <a:pt x="4555" y="0"/>
                  </a:lnTo>
                  <a:lnTo>
                    <a:pt x="7429" y="0"/>
                  </a:lnTo>
                  <a:lnTo>
                    <a:pt x="7429" y="1486"/>
                  </a:lnTo>
                  <a:lnTo>
                    <a:pt x="9109" y="1486"/>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9"/>
            <p:cNvSpPr/>
            <p:nvPr/>
          </p:nvSpPr>
          <p:spPr>
            <a:xfrm>
              <a:off x="6847025" y="4414975"/>
              <a:ext cx="25" cy="145550"/>
            </a:xfrm>
            <a:custGeom>
              <a:avLst/>
              <a:gdLst/>
              <a:ahLst/>
              <a:cxnLst/>
              <a:rect l="l" t="t" r="r" b="b"/>
              <a:pathLst>
                <a:path w="1" h="5822" fill="none" extrusionOk="0">
                  <a:moveTo>
                    <a:pt x="1" y="1"/>
                  </a:moveTo>
                  <a:lnTo>
                    <a:pt x="1" y="5822"/>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4" name="Google Shape;1324;p49"/>
          <p:cNvGrpSpPr/>
          <p:nvPr/>
        </p:nvGrpSpPr>
        <p:grpSpPr>
          <a:xfrm>
            <a:off x="4138643" y="4125774"/>
            <a:ext cx="409735" cy="393046"/>
            <a:chOff x="5233525" y="4954450"/>
            <a:chExt cx="538275" cy="516350"/>
          </a:xfrm>
        </p:grpSpPr>
        <p:sp>
          <p:nvSpPr>
            <p:cNvPr id="1325" name="Google Shape;1325;p49"/>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9"/>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9"/>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9"/>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9"/>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9"/>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9"/>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9"/>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9"/>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9"/>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9"/>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49"/>
          <p:cNvGrpSpPr/>
          <p:nvPr/>
        </p:nvGrpSpPr>
        <p:grpSpPr>
          <a:xfrm>
            <a:off x="3623254" y="4132720"/>
            <a:ext cx="417157" cy="379154"/>
            <a:chOff x="4556450" y="4963575"/>
            <a:chExt cx="548025" cy="498100"/>
          </a:xfrm>
        </p:grpSpPr>
        <p:sp>
          <p:nvSpPr>
            <p:cNvPr id="1337" name="Google Shape;1337;p49"/>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9"/>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9"/>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9"/>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9"/>
            <p:cNvSpPr/>
            <p:nvPr/>
          </p:nvSpPr>
          <p:spPr>
            <a:xfrm>
              <a:off x="4830450" y="5213225"/>
              <a:ext cx="25" cy="248450"/>
            </a:xfrm>
            <a:custGeom>
              <a:avLst/>
              <a:gdLst/>
              <a:ahLst/>
              <a:cxnLst/>
              <a:rect l="l" t="t" r="r" b="b"/>
              <a:pathLst>
                <a:path w="1" h="9938" fill="none" extrusionOk="0">
                  <a:moveTo>
                    <a:pt x="0" y="0"/>
                  </a:moveTo>
                  <a:lnTo>
                    <a:pt x="0" y="9937"/>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2" name="Google Shape;1342;p49"/>
          <p:cNvGrpSpPr/>
          <p:nvPr/>
        </p:nvGrpSpPr>
        <p:grpSpPr>
          <a:xfrm>
            <a:off x="559690" y="4214758"/>
            <a:ext cx="403246" cy="222955"/>
            <a:chOff x="531800" y="5071350"/>
            <a:chExt cx="529750" cy="292900"/>
          </a:xfrm>
        </p:grpSpPr>
        <p:sp>
          <p:nvSpPr>
            <p:cNvPr id="1343" name="Google Shape;1343;p49"/>
            <p:cNvSpPr/>
            <p:nvPr/>
          </p:nvSpPr>
          <p:spPr>
            <a:xfrm>
              <a:off x="632875"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9"/>
            <p:cNvSpPr/>
            <p:nvPr/>
          </p:nvSpPr>
          <p:spPr>
            <a:xfrm>
              <a:off x="886175"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9"/>
            <p:cNvSpPr/>
            <p:nvPr/>
          </p:nvSpPr>
          <p:spPr>
            <a:xfrm>
              <a:off x="531800"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9"/>
            <p:cNvSpPr/>
            <p:nvPr/>
          </p:nvSpPr>
          <p:spPr>
            <a:xfrm>
              <a:off x="859375"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9"/>
            <p:cNvSpPr/>
            <p:nvPr/>
          </p:nvSpPr>
          <p:spPr>
            <a:xfrm>
              <a:off x="676100" y="5071350"/>
              <a:ext cx="86500" cy="7325"/>
            </a:xfrm>
            <a:custGeom>
              <a:avLst/>
              <a:gdLst/>
              <a:ahLst/>
              <a:cxnLst/>
              <a:rect l="l" t="t" r="r" b="b"/>
              <a:pathLst>
                <a:path w="3460" h="293" fill="none" extrusionOk="0">
                  <a:moveTo>
                    <a:pt x="1" y="1"/>
                  </a:moveTo>
                  <a:lnTo>
                    <a:pt x="3459" y="293"/>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9"/>
            <p:cNvSpPr/>
            <p:nvPr/>
          </p:nvSpPr>
          <p:spPr>
            <a:xfrm>
              <a:off x="941575"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9"/>
            <p:cNvSpPr/>
            <p:nvPr/>
          </p:nvSpPr>
          <p:spPr>
            <a:xfrm>
              <a:off x="614600"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0" name="Google Shape;1350;p49"/>
          <p:cNvGrpSpPr/>
          <p:nvPr/>
        </p:nvGrpSpPr>
        <p:grpSpPr>
          <a:xfrm>
            <a:off x="7091494" y="2032000"/>
            <a:ext cx="433992" cy="422729"/>
            <a:chOff x="5916675" y="927975"/>
            <a:chExt cx="516350" cy="502950"/>
          </a:xfrm>
        </p:grpSpPr>
        <p:sp>
          <p:nvSpPr>
            <p:cNvPr id="1351" name="Google Shape;1351;p49"/>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38100"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9"/>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38100"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3" name="Google Shape;1353;p49"/>
          <p:cNvGrpSpPr/>
          <p:nvPr/>
        </p:nvGrpSpPr>
        <p:grpSpPr>
          <a:xfrm>
            <a:off x="6207514" y="2737902"/>
            <a:ext cx="1079481" cy="1051467"/>
            <a:chOff x="5916675" y="927975"/>
            <a:chExt cx="516350" cy="502950"/>
          </a:xfrm>
        </p:grpSpPr>
        <p:sp>
          <p:nvSpPr>
            <p:cNvPr id="1354" name="Google Shape;1354;p49"/>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solidFill>
              <a:srgbClr val="FF0000"/>
            </a:solidFill>
            <a:ln w="9525" cap="rnd" cmpd="sng">
              <a:solidFill>
                <a:srgbClr val="FFFF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9"/>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solidFill>
              <a:srgbClr val="FF0000"/>
            </a:solidFill>
            <a:ln w="9525" cap="rnd" cmpd="sng">
              <a:solidFill>
                <a:srgbClr val="FFFF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 name="Google Shape;1356;p49"/>
          <p:cNvGrpSpPr/>
          <p:nvPr/>
        </p:nvGrpSpPr>
        <p:grpSpPr>
          <a:xfrm>
            <a:off x="6207657" y="2032000"/>
            <a:ext cx="433992" cy="422729"/>
            <a:chOff x="5916675" y="927975"/>
            <a:chExt cx="516350" cy="502950"/>
          </a:xfrm>
        </p:grpSpPr>
        <p:sp>
          <p:nvSpPr>
            <p:cNvPr id="1357" name="Google Shape;1357;p49"/>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9"/>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9" name="Google Shape;1359;p49"/>
          <p:cNvSpPr/>
          <p:nvPr/>
        </p:nvSpPr>
        <p:spPr>
          <a:xfrm>
            <a:off x="7283655" y="22683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9"/>
          <p:cNvSpPr/>
          <p:nvPr/>
        </p:nvSpPr>
        <p:spPr>
          <a:xfrm>
            <a:off x="6399818" y="22683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9"/>
          <p:cNvSpPr/>
          <p:nvPr/>
        </p:nvSpPr>
        <p:spPr>
          <a:xfrm>
            <a:off x="6685353" y="3325915"/>
            <a:ext cx="1000561" cy="565194"/>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9525" cap="rnd" cmpd="sng">
            <a:solidFill>
              <a:srgbClr val="FFFF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9"/>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66"/>
        <p:cNvGrpSpPr/>
        <p:nvPr/>
      </p:nvGrpSpPr>
      <p:grpSpPr>
        <a:xfrm>
          <a:off x="0" y="0"/>
          <a:ext cx="0" cy="0"/>
          <a:chOff x="0" y="0"/>
          <a:chExt cx="0" cy="0"/>
        </a:xfrm>
      </p:grpSpPr>
      <p:grpSp>
        <p:nvGrpSpPr>
          <p:cNvPr id="1367" name="Google Shape;1367;p50"/>
          <p:cNvGrpSpPr/>
          <p:nvPr/>
        </p:nvGrpSpPr>
        <p:grpSpPr>
          <a:xfrm>
            <a:off x="3058888" y="1397727"/>
            <a:ext cx="445718" cy="445753"/>
            <a:chOff x="3706812" y="1035050"/>
            <a:chExt cx="4792662" cy="4787899"/>
          </a:xfrm>
        </p:grpSpPr>
        <p:sp>
          <p:nvSpPr>
            <p:cNvPr id="1368" name="Google Shape;1368;p50"/>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9" name="Google Shape;1369;p50"/>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0" name="Google Shape;1370;p50"/>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1" name="Google Shape;1371;p50"/>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2" name="Google Shape;1372;p50"/>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3" name="Google Shape;1373;p50"/>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74" name="Google Shape;1374;p50"/>
          <p:cNvGrpSpPr/>
          <p:nvPr/>
        </p:nvGrpSpPr>
        <p:grpSpPr>
          <a:xfrm>
            <a:off x="1779393" y="1397757"/>
            <a:ext cx="443331" cy="445437"/>
            <a:chOff x="1400175" y="1220787"/>
            <a:chExt cx="4473575" cy="4476750"/>
          </a:xfrm>
        </p:grpSpPr>
        <p:sp>
          <p:nvSpPr>
            <p:cNvPr id="1375" name="Google Shape;1375;p50"/>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6" name="Google Shape;1376;p50"/>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7" name="Google Shape;1377;p50"/>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8" name="Google Shape;1378;p50"/>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79" name="Google Shape;1379;p50"/>
          <p:cNvGrpSpPr/>
          <p:nvPr/>
        </p:nvGrpSpPr>
        <p:grpSpPr>
          <a:xfrm>
            <a:off x="1138046" y="1397771"/>
            <a:ext cx="446045" cy="445465"/>
            <a:chOff x="1649412" y="927100"/>
            <a:chExt cx="5011737" cy="5016500"/>
          </a:xfrm>
        </p:grpSpPr>
        <p:sp>
          <p:nvSpPr>
            <p:cNvPr id="1380" name="Google Shape;1380;p50"/>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1" name="Google Shape;1381;p50"/>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2" name="Google Shape;1382;p50"/>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83" name="Google Shape;1383;p50"/>
          <p:cNvGrpSpPr/>
          <p:nvPr/>
        </p:nvGrpSpPr>
        <p:grpSpPr>
          <a:xfrm>
            <a:off x="2418397" y="1398024"/>
            <a:ext cx="444870" cy="445286"/>
            <a:chOff x="1301750" y="920750"/>
            <a:chExt cx="5095875" cy="5100637"/>
          </a:xfrm>
        </p:grpSpPr>
        <p:sp>
          <p:nvSpPr>
            <p:cNvPr id="1384" name="Google Shape;1384;p50"/>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5" name="Google Shape;1385;p50"/>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6" name="Google Shape;1386;p50"/>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7" name="Google Shape;1387;p50"/>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8" name="Google Shape;1388;p50"/>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89" name="Google Shape;1389;p50"/>
          <p:cNvGrpSpPr/>
          <p:nvPr/>
        </p:nvGrpSpPr>
        <p:grpSpPr>
          <a:xfrm>
            <a:off x="4341570" y="1397933"/>
            <a:ext cx="445621" cy="445591"/>
            <a:chOff x="5732756" y="2682276"/>
            <a:chExt cx="719905" cy="719856"/>
          </a:xfrm>
        </p:grpSpPr>
        <p:sp>
          <p:nvSpPr>
            <p:cNvPr id="1390" name="Google Shape;1390;p50"/>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1" name="Google Shape;1391;p50"/>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2" name="Google Shape;1392;p50"/>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93" name="Google Shape;1393;p50"/>
          <p:cNvGrpSpPr/>
          <p:nvPr/>
        </p:nvGrpSpPr>
        <p:grpSpPr>
          <a:xfrm>
            <a:off x="4982887" y="1397927"/>
            <a:ext cx="445627" cy="445604"/>
            <a:chOff x="6768809" y="2682265"/>
            <a:chExt cx="719915" cy="719877"/>
          </a:xfrm>
        </p:grpSpPr>
        <p:sp>
          <p:nvSpPr>
            <p:cNvPr id="1394" name="Google Shape;1394;p50"/>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5" name="Google Shape;1395;p50"/>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6" name="Google Shape;1396;p50"/>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7" name="Google Shape;1397;p50"/>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98" name="Google Shape;1398;p50"/>
          <p:cNvGrpSpPr/>
          <p:nvPr/>
        </p:nvGrpSpPr>
        <p:grpSpPr>
          <a:xfrm>
            <a:off x="5624209" y="1397956"/>
            <a:ext cx="445753" cy="445545"/>
            <a:chOff x="7804870" y="2682313"/>
            <a:chExt cx="720118" cy="719782"/>
          </a:xfrm>
        </p:grpSpPr>
        <p:sp>
          <p:nvSpPr>
            <p:cNvPr id="1399" name="Google Shape;1399;p50"/>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0" name="Google Shape;1400;p50"/>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1" name="Google Shape;1401;p50"/>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2" name="Google Shape;1402;p50"/>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3" name="Google Shape;1403;p50"/>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04" name="Google Shape;1404;p50"/>
          <p:cNvGrpSpPr/>
          <p:nvPr/>
        </p:nvGrpSpPr>
        <p:grpSpPr>
          <a:xfrm>
            <a:off x="6265657" y="1397725"/>
            <a:ext cx="446293" cy="446006"/>
            <a:chOff x="8841135" y="2681940"/>
            <a:chExt cx="720990" cy="720527"/>
          </a:xfrm>
        </p:grpSpPr>
        <p:sp>
          <p:nvSpPr>
            <p:cNvPr id="1405" name="Google Shape;1405;p50"/>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6" name="Google Shape;1406;p50"/>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7" name="Google Shape;1407;p50"/>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8" name="Google Shape;1408;p50"/>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9" name="Google Shape;1409;p50"/>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0" name="Google Shape;1410;p50"/>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1" name="Google Shape;1411;p50"/>
          <p:cNvGrpSpPr/>
          <p:nvPr/>
        </p:nvGrpSpPr>
        <p:grpSpPr>
          <a:xfrm>
            <a:off x="3699655" y="1397657"/>
            <a:ext cx="445260" cy="445260"/>
            <a:chOff x="4103687" y="1439862"/>
            <a:chExt cx="3986212" cy="3986211"/>
          </a:xfrm>
        </p:grpSpPr>
        <p:sp>
          <p:nvSpPr>
            <p:cNvPr id="1412" name="Google Shape;1412;p50"/>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3" name="Google Shape;1413;p50"/>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4" name="Google Shape;1414;p50"/>
          <p:cNvGrpSpPr/>
          <p:nvPr/>
        </p:nvGrpSpPr>
        <p:grpSpPr>
          <a:xfrm>
            <a:off x="6907645" y="1397961"/>
            <a:ext cx="445803" cy="445535"/>
            <a:chOff x="9878272" y="2682320"/>
            <a:chExt cx="720199" cy="719767"/>
          </a:xfrm>
        </p:grpSpPr>
        <p:sp>
          <p:nvSpPr>
            <p:cNvPr id="1415" name="Google Shape;1415;p50"/>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6" name="Google Shape;1416;p50"/>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7" name="Google Shape;1417;p50"/>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8" name="Google Shape;1418;p50"/>
          <p:cNvGrpSpPr/>
          <p:nvPr/>
        </p:nvGrpSpPr>
        <p:grpSpPr>
          <a:xfrm>
            <a:off x="7549143" y="1397878"/>
            <a:ext cx="445700" cy="445701"/>
            <a:chOff x="10914618" y="2682187"/>
            <a:chExt cx="720033" cy="720033"/>
          </a:xfrm>
        </p:grpSpPr>
        <p:sp>
          <p:nvSpPr>
            <p:cNvPr id="1419" name="Google Shape;1419;p50"/>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0" name="Google Shape;1420;p50"/>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1" name="Google Shape;1421;p50"/>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2" name="Google Shape;1422;p50"/>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3" name="Google Shape;1423;p50"/>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4" name="Google Shape;1424;p50"/>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25" name="Google Shape;1425;p50"/>
          <p:cNvGrpSpPr/>
          <p:nvPr/>
        </p:nvGrpSpPr>
        <p:grpSpPr>
          <a:xfrm>
            <a:off x="1772664" y="690657"/>
            <a:ext cx="361521" cy="445816"/>
            <a:chOff x="1582665" y="1011072"/>
            <a:chExt cx="584040" cy="720220"/>
          </a:xfrm>
        </p:grpSpPr>
        <p:sp>
          <p:nvSpPr>
            <p:cNvPr id="1426" name="Google Shape;1426;p50"/>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7" name="Google Shape;1427;p50"/>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8" name="Google Shape;1428;p50"/>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9" name="Google Shape;1429;p50"/>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0" name="Google Shape;1430;p50"/>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31" name="Google Shape;1431;p50"/>
          <p:cNvGrpSpPr/>
          <p:nvPr/>
        </p:nvGrpSpPr>
        <p:grpSpPr>
          <a:xfrm>
            <a:off x="2374048" y="690678"/>
            <a:ext cx="379481" cy="445796"/>
            <a:chOff x="2554206" y="1011105"/>
            <a:chExt cx="613055" cy="720187"/>
          </a:xfrm>
        </p:grpSpPr>
        <p:sp>
          <p:nvSpPr>
            <p:cNvPr id="1432" name="Google Shape;1432;p50"/>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3" name="Google Shape;1433;p50"/>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4" name="Google Shape;1434;p50"/>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35" name="Google Shape;1435;p50"/>
          <p:cNvGrpSpPr/>
          <p:nvPr/>
        </p:nvGrpSpPr>
        <p:grpSpPr>
          <a:xfrm>
            <a:off x="6922223" y="645018"/>
            <a:ext cx="460705" cy="491455"/>
            <a:chOff x="9901824" y="937343"/>
            <a:chExt cx="744273" cy="793950"/>
          </a:xfrm>
        </p:grpSpPr>
        <p:grpSp>
          <p:nvGrpSpPr>
            <p:cNvPr id="1436" name="Google Shape;1436;p50"/>
            <p:cNvGrpSpPr/>
            <p:nvPr/>
          </p:nvGrpSpPr>
          <p:grpSpPr>
            <a:xfrm>
              <a:off x="9901824" y="937343"/>
              <a:ext cx="744273" cy="793950"/>
              <a:chOff x="9901824" y="937343"/>
              <a:chExt cx="744273" cy="793950"/>
            </a:xfrm>
          </p:grpSpPr>
          <p:sp>
            <p:nvSpPr>
              <p:cNvPr id="1437" name="Google Shape;1437;p50"/>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8" name="Google Shape;1438;p50"/>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9" name="Google Shape;1439;p50"/>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0" name="Google Shape;1440;p50"/>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1" name="Google Shape;1441;p50"/>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2" name="Google Shape;1442;p50"/>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3" name="Google Shape;1443;p50"/>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4" name="Google Shape;1444;p50"/>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5" name="Google Shape;1445;p50"/>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6" name="Google Shape;1446;p50"/>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447" name="Google Shape;1447;p50"/>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8" name="Google Shape;1448;p50"/>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9" name="Google Shape;1449;p50"/>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0" name="Google Shape;1450;p50"/>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1" name="Google Shape;1451;p50"/>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2" name="Google Shape;1452;p50"/>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53" name="Google Shape;1453;p50"/>
          <p:cNvGrpSpPr/>
          <p:nvPr/>
        </p:nvGrpSpPr>
        <p:grpSpPr>
          <a:xfrm>
            <a:off x="2993392" y="690844"/>
            <a:ext cx="369868" cy="445629"/>
            <a:chOff x="3554761" y="1011374"/>
            <a:chExt cx="597525" cy="719918"/>
          </a:xfrm>
        </p:grpSpPr>
        <p:sp>
          <p:nvSpPr>
            <p:cNvPr id="1454" name="Google Shape;1454;p50"/>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5" name="Google Shape;1455;p50"/>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6" name="Google Shape;1456;p50"/>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7" name="Google Shape;1457;p50"/>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58" name="Google Shape;1458;p50"/>
          <p:cNvGrpSpPr/>
          <p:nvPr/>
        </p:nvGrpSpPr>
        <p:grpSpPr>
          <a:xfrm>
            <a:off x="3603122" y="690632"/>
            <a:ext cx="370755" cy="445841"/>
            <a:chOff x="4539787" y="1011032"/>
            <a:chExt cx="598958" cy="720261"/>
          </a:xfrm>
        </p:grpSpPr>
        <p:sp>
          <p:nvSpPr>
            <p:cNvPr id="1459" name="Google Shape;1459;p50"/>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0" name="Google Shape;1460;p50"/>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1" name="Google Shape;1461;p50"/>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2" name="Google Shape;1462;p50"/>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3" name="Google Shape;1463;p50"/>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64" name="Google Shape;1464;p50"/>
          <p:cNvGrpSpPr/>
          <p:nvPr/>
        </p:nvGrpSpPr>
        <p:grpSpPr>
          <a:xfrm>
            <a:off x="4213740" y="690740"/>
            <a:ext cx="366917" cy="445733"/>
            <a:chOff x="5526246" y="1011207"/>
            <a:chExt cx="592758" cy="720086"/>
          </a:xfrm>
        </p:grpSpPr>
        <p:sp>
          <p:nvSpPr>
            <p:cNvPr id="1465" name="Google Shape;1465;p50"/>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6" name="Google Shape;1466;p50"/>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7" name="Google Shape;1467;p50"/>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8" name="Google Shape;1468;p50"/>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9" name="Google Shape;1469;p50"/>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0" name="Google Shape;1470;p50"/>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71" name="Google Shape;1471;p50"/>
          <p:cNvGrpSpPr/>
          <p:nvPr/>
        </p:nvGrpSpPr>
        <p:grpSpPr>
          <a:xfrm>
            <a:off x="1168508" y="690734"/>
            <a:ext cx="364294" cy="445740"/>
            <a:chOff x="606645" y="1011196"/>
            <a:chExt cx="588520" cy="720096"/>
          </a:xfrm>
        </p:grpSpPr>
        <p:sp>
          <p:nvSpPr>
            <p:cNvPr id="1472" name="Google Shape;1472;p50"/>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3" name="Google Shape;1473;p50"/>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4" name="Google Shape;1474;p50"/>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5" name="Google Shape;1475;p50"/>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76" name="Google Shape;1476;p50"/>
          <p:cNvGrpSpPr/>
          <p:nvPr/>
        </p:nvGrpSpPr>
        <p:grpSpPr>
          <a:xfrm>
            <a:off x="7622791" y="690711"/>
            <a:ext cx="298405" cy="445762"/>
            <a:chOff x="11033597" y="1011159"/>
            <a:chExt cx="482075" cy="720133"/>
          </a:xfrm>
        </p:grpSpPr>
        <p:sp>
          <p:nvSpPr>
            <p:cNvPr id="1477" name="Google Shape;1477;p50"/>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78" name="Google Shape;1478;p50"/>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79" name="Google Shape;1479;p50"/>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80" name="Google Shape;1480;p50"/>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81" name="Google Shape;1481;p50"/>
          <p:cNvGrpSpPr/>
          <p:nvPr/>
        </p:nvGrpSpPr>
        <p:grpSpPr>
          <a:xfrm>
            <a:off x="6221656" y="645018"/>
            <a:ext cx="460705" cy="491455"/>
            <a:chOff x="8770051" y="937343"/>
            <a:chExt cx="744273" cy="793950"/>
          </a:xfrm>
        </p:grpSpPr>
        <p:sp>
          <p:nvSpPr>
            <p:cNvPr id="1482" name="Google Shape;1482;p50"/>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83" name="Google Shape;1483;p50"/>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84" name="Google Shape;1484;p50"/>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85" name="Google Shape;1485;p50"/>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86" name="Google Shape;1486;p50"/>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487" name="Google Shape;1487;p50"/>
            <p:cNvGrpSpPr/>
            <p:nvPr/>
          </p:nvGrpSpPr>
          <p:grpSpPr>
            <a:xfrm>
              <a:off x="8770051" y="937343"/>
              <a:ext cx="744273" cy="793950"/>
              <a:chOff x="6565437" y="1588001"/>
              <a:chExt cx="744273" cy="793950"/>
            </a:xfrm>
          </p:grpSpPr>
          <p:sp>
            <p:nvSpPr>
              <p:cNvPr id="1488" name="Google Shape;1488;p50"/>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9" name="Google Shape;1489;p50"/>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0" name="Google Shape;1490;p50"/>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1" name="Google Shape;1491;p50"/>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2" name="Google Shape;1492;p50"/>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3" name="Google Shape;1493;p50"/>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4" name="Google Shape;1494;p50"/>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5" name="Google Shape;1495;p50"/>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6" name="Google Shape;1496;p50"/>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7" name="Google Shape;1497;p50"/>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498" name="Google Shape;1498;p50"/>
          <p:cNvGrpSpPr/>
          <p:nvPr/>
        </p:nvGrpSpPr>
        <p:grpSpPr>
          <a:xfrm>
            <a:off x="4820520" y="645018"/>
            <a:ext cx="460705" cy="491455"/>
            <a:chOff x="6506504" y="937343"/>
            <a:chExt cx="744273" cy="793950"/>
          </a:xfrm>
        </p:grpSpPr>
        <p:sp>
          <p:nvSpPr>
            <p:cNvPr id="1499" name="Google Shape;1499;p50"/>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00" name="Google Shape;1500;p50"/>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01" name="Google Shape;1501;p50"/>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502" name="Google Shape;1502;p50"/>
            <p:cNvGrpSpPr/>
            <p:nvPr/>
          </p:nvGrpSpPr>
          <p:grpSpPr>
            <a:xfrm>
              <a:off x="6506504" y="937343"/>
              <a:ext cx="744273" cy="793950"/>
              <a:chOff x="6565437" y="1588001"/>
              <a:chExt cx="744273" cy="793950"/>
            </a:xfrm>
          </p:grpSpPr>
          <p:sp>
            <p:nvSpPr>
              <p:cNvPr id="1503" name="Google Shape;1503;p50"/>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4" name="Google Shape;1504;p50"/>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5" name="Google Shape;1505;p50"/>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6" name="Google Shape;1506;p50"/>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7" name="Google Shape;1507;p50"/>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8" name="Google Shape;1508;p50"/>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9" name="Google Shape;1509;p50"/>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0" name="Google Shape;1510;p50"/>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1" name="Google Shape;1511;p50"/>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2" name="Google Shape;1512;p50"/>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513" name="Google Shape;1513;p50"/>
          <p:cNvGrpSpPr/>
          <p:nvPr/>
        </p:nvGrpSpPr>
        <p:grpSpPr>
          <a:xfrm>
            <a:off x="5521088" y="645018"/>
            <a:ext cx="460705" cy="491455"/>
            <a:chOff x="7638277" y="937343"/>
            <a:chExt cx="744273" cy="793950"/>
          </a:xfrm>
        </p:grpSpPr>
        <p:sp>
          <p:nvSpPr>
            <p:cNvPr id="1514" name="Google Shape;1514;p50"/>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15" name="Google Shape;1515;p50"/>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16" name="Google Shape;1516;p50"/>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17" name="Google Shape;1517;p50"/>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518" name="Google Shape;1518;p50"/>
            <p:cNvGrpSpPr/>
            <p:nvPr/>
          </p:nvGrpSpPr>
          <p:grpSpPr>
            <a:xfrm>
              <a:off x="7638277" y="937343"/>
              <a:ext cx="744273" cy="793950"/>
              <a:chOff x="6565437" y="1588001"/>
              <a:chExt cx="744273" cy="793950"/>
            </a:xfrm>
          </p:grpSpPr>
          <p:sp>
            <p:nvSpPr>
              <p:cNvPr id="1519" name="Google Shape;1519;p50"/>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0" name="Google Shape;1520;p50"/>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1" name="Google Shape;1521;p50"/>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2" name="Google Shape;1522;p50"/>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3" name="Google Shape;1523;p50"/>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4" name="Google Shape;1524;p50"/>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5" name="Google Shape;1525;p50"/>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6" name="Google Shape;1526;p50"/>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7" name="Google Shape;1527;p50"/>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8" name="Google Shape;1528;p50"/>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529" name="Google Shape;1529;p50"/>
          <p:cNvGrpSpPr/>
          <p:nvPr/>
        </p:nvGrpSpPr>
        <p:grpSpPr>
          <a:xfrm>
            <a:off x="3061198" y="2834573"/>
            <a:ext cx="445779" cy="400764"/>
            <a:chOff x="3778727" y="4460423"/>
            <a:chExt cx="720160" cy="647438"/>
          </a:xfrm>
        </p:grpSpPr>
        <p:sp>
          <p:nvSpPr>
            <p:cNvPr id="1530" name="Google Shape;1530;p50"/>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1" name="Google Shape;1531;p50"/>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2" name="Google Shape;1532;p50"/>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3" name="Google Shape;1533;p50"/>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4" name="Google Shape;1534;p50"/>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5" name="Google Shape;1535;p50"/>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6" name="Google Shape;1536;p50"/>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37" name="Google Shape;1537;p50"/>
          <p:cNvGrpSpPr/>
          <p:nvPr/>
        </p:nvGrpSpPr>
        <p:grpSpPr>
          <a:xfrm>
            <a:off x="1138083" y="2819648"/>
            <a:ext cx="445680" cy="430613"/>
            <a:chOff x="557494" y="4436312"/>
            <a:chExt cx="720000" cy="695660"/>
          </a:xfrm>
        </p:grpSpPr>
        <p:sp>
          <p:nvSpPr>
            <p:cNvPr id="1538" name="Google Shape;1538;p50"/>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9" name="Google Shape;1539;p50"/>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0" name="Google Shape;1540;p50"/>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1" name="Google Shape;1541;p50"/>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42" name="Google Shape;1542;p50"/>
          <p:cNvGrpSpPr/>
          <p:nvPr/>
        </p:nvGrpSpPr>
        <p:grpSpPr>
          <a:xfrm>
            <a:off x="4343305" y="2812059"/>
            <a:ext cx="445833" cy="445792"/>
            <a:chOff x="5926265" y="4424051"/>
            <a:chExt cx="720246" cy="720181"/>
          </a:xfrm>
        </p:grpSpPr>
        <p:sp>
          <p:nvSpPr>
            <p:cNvPr id="1543" name="Google Shape;1543;p50"/>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4" name="Google Shape;1544;p50"/>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5" name="Google Shape;1545;p50"/>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6" name="Google Shape;1546;p50"/>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47" name="Google Shape;1547;p50"/>
          <p:cNvGrpSpPr/>
          <p:nvPr/>
        </p:nvGrpSpPr>
        <p:grpSpPr>
          <a:xfrm>
            <a:off x="1779066" y="2831613"/>
            <a:ext cx="445680" cy="406684"/>
            <a:chOff x="1631150" y="4455641"/>
            <a:chExt cx="720000" cy="657002"/>
          </a:xfrm>
        </p:grpSpPr>
        <p:sp>
          <p:nvSpPr>
            <p:cNvPr id="1548" name="Google Shape;1548;p50"/>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49" name="Google Shape;1549;p50"/>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0" name="Google Shape;1550;p50"/>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1" name="Google Shape;1551;p50"/>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2" name="Google Shape;1552;p50"/>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53" name="Google Shape;1553;p50"/>
          <p:cNvGrpSpPr/>
          <p:nvPr/>
        </p:nvGrpSpPr>
        <p:grpSpPr>
          <a:xfrm>
            <a:off x="2420095" y="2831029"/>
            <a:ext cx="445680" cy="407853"/>
            <a:chOff x="2704878" y="4454697"/>
            <a:chExt cx="720000" cy="658889"/>
          </a:xfrm>
        </p:grpSpPr>
        <p:sp>
          <p:nvSpPr>
            <p:cNvPr id="1554" name="Google Shape;1554;p50"/>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5" name="Google Shape;1555;p50"/>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6" name="Google Shape;1556;p50"/>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7" name="Google Shape;1557;p50"/>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8" name="Google Shape;1558;p50"/>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9" name="Google Shape;1559;p50"/>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60" name="Google Shape;1560;p50"/>
          <p:cNvGrpSpPr/>
          <p:nvPr/>
        </p:nvGrpSpPr>
        <p:grpSpPr>
          <a:xfrm>
            <a:off x="3702366" y="2832987"/>
            <a:ext cx="445549" cy="403935"/>
            <a:chOff x="4852681" y="4457861"/>
            <a:chExt cx="719788" cy="652561"/>
          </a:xfrm>
        </p:grpSpPr>
        <p:sp>
          <p:nvSpPr>
            <p:cNvPr id="1561" name="Google Shape;1561;p50"/>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62" name="Google Shape;1562;p50"/>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63" name="Google Shape;1563;p50"/>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64" name="Google Shape;1564;p50"/>
          <p:cNvGrpSpPr/>
          <p:nvPr/>
        </p:nvGrpSpPr>
        <p:grpSpPr>
          <a:xfrm>
            <a:off x="4984527" y="2823424"/>
            <a:ext cx="445818" cy="423063"/>
            <a:chOff x="7000306" y="4442411"/>
            <a:chExt cx="720224" cy="683463"/>
          </a:xfrm>
        </p:grpSpPr>
        <p:sp>
          <p:nvSpPr>
            <p:cNvPr id="1565" name="Google Shape;1565;p50"/>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66" name="Google Shape;1566;p50"/>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67" name="Google Shape;1567;p50"/>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68" name="Google Shape;1568;p50"/>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69" name="Google Shape;1569;p50"/>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70" name="Google Shape;1570;p50"/>
          <p:cNvGrpSpPr/>
          <p:nvPr/>
        </p:nvGrpSpPr>
        <p:grpSpPr>
          <a:xfrm>
            <a:off x="5625735" y="2821221"/>
            <a:ext cx="445779" cy="427468"/>
            <a:chOff x="8074325" y="4438852"/>
            <a:chExt cx="720160" cy="690579"/>
          </a:xfrm>
        </p:grpSpPr>
        <p:sp>
          <p:nvSpPr>
            <p:cNvPr id="1571" name="Google Shape;1571;p50"/>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72" name="Google Shape;1572;p50"/>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73" name="Google Shape;1573;p50"/>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74" name="Google Shape;1574;p50"/>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75" name="Google Shape;1575;p50"/>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576" name="Google Shape;1576;p50"/>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577" name="Google Shape;1577;p50"/>
          <p:cNvGrpSpPr/>
          <p:nvPr/>
        </p:nvGrpSpPr>
        <p:grpSpPr>
          <a:xfrm>
            <a:off x="6908080" y="2835170"/>
            <a:ext cx="445629" cy="399565"/>
            <a:chOff x="9878975" y="4425243"/>
            <a:chExt cx="719918" cy="645502"/>
          </a:xfrm>
        </p:grpSpPr>
        <p:sp>
          <p:nvSpPr>
            <p:cNvPr id="1578" name="Google Shape;1578;p50"/>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79" name="Google Shape;1579;p50"/>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0" name="Google Shape;1580;p50"/>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81" name="Google Shape;1581;p50"/>
          <p:cNvGrpSpPr/>
          <p:nvPr/>
        </p:nvGrpSpPr>
        <p:grpSpPr>
          <a:xfrm>
            <a:off x="7549097" y="2823971"/>
            <a:ext cx="445785" cy="421964"/>
            <a:chOff x="10914544" y="4407150"/>
            <a:chExt cx="720170" cy="681687"/>
          </a:xfrm>
        </p:grpSpPr>
        <p:sp>
          <p:nvSpPr>
            <p:cNvPr id="1582" name="Google Shape;1582;p50"/>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3" name="Google Shape;1583;p50"/>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4" name="Google Shape;1584;p50"/>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5" name="Google Shape;1585;p50"/>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86" name="Google Shape;1586;p50"/>
          <p:cNvGrpSpPr/>
          <p:nvPr/>
        </p:nvGrpSpPr>
        <p:grpSpPr>
          <a:xfrm>
            <a:off x="6266887" y="2832085"/>
            <a:ext cx="445805" cy="405735"/>
            <a:chOff x="8843122" y="4420259"/>
            <a:chExt cx="720202" cy="655469"/>
          </a:xfrm>
        </p:grpSpPr>
        <p:sp>
          <p:nvSpPr>
            <p:cNvPr id="1587" name="Google Shape;1587;p50"/>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8" name="Google Shape;1588;p50"/>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89" name="Google Shape;1589;p50"/>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0" name="Google Shape;1590;p50"/>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1" name="Google Shape;1591;p50"/>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2" name="Google Shape;1592;p50"/>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93" name="Google Shape;1593;p50"/>
          <p:cNvGrpSpPr/>
          <p:nvPr/>
        </p:nvGrpSpPr>
        <p:grpSpPr>
          <a:xfrm>
            <a:off x="3069757" y="2130647"/>
            <a:ext cx="445812" cy="394518"/>
            <a:chOff x="1510757" y="3225422"/>
            <a:chExt cx="720214" cy="637347"/>
          </a:xfrm>
        </p:grpSpPr>
        <p:sp>
          <p:nvSpPr>
            <p:cNvPr id="1594" name="Google Shape;1594;p50"/>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5" name="Google Shape;1595;p50"/>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6" name="Google Shape;1596;p50"/>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7" name="Google Shape;1597;p50"/>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8" name="Google Shape;1598;p50"/>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99" name="Google Shape;1599;p50"/>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0" name="Google Shape;1600;p50"/>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01" name="Google Shape;1601;p50"/>
          <p:cNvGrpSpPr/>
          <p:nvPr/>
        </p:nvGrpSpPr>
        <p:grpSpPr>
          <a:xfrm>
            <a:off x="3761148" y="2148167"/>
            <a:ext cx="445767" cy="359478"/>
            <a:chOff x="2595501" y="3253725"/>
            <a:chExt cx="720141" cy="580739"/>
          </a:xfrm>
        </p:grpSpPr>
        <p:sp>
          <p:nvSpPr>
            <p:cNvPr id="1602" name="Google Shape;1602;p50"/>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3" name="Google Shape;1603;p50"/>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4" name="Google Shape;1604;p50"/>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5" name="Google Shape;1605;p50"/>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06" name="Google Shape;1606;p50"/>
          <p:cNvGrpSpPr/>
          <p:nvPr/>
        </p:nvGrpSpPr>
        <p:grpSpPr>
          <a:xfrm>
            <a:off x="5143819" y="2105135"/>
            <a:ext cx="443879" cy="445541"/>
            <a:chOff x="4764809" y="3184208"/>
            <a:chExt cx="717090" cy="719775"/>
          </a:xfrm>
        </p:grpSpPr>
        <p:sp>
          <p:nvSpPr>
            <p:cNvPr id="1607" name="Google Shape;1607;p50"/>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8" name="Google Shape;1608;p50"/>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09" name="Google Shape;1609;p50"/>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10" name="Google Shape;1610;p50"/>
          <p:cNvGrpSpPr/>
          <p:nvPr/>
        </p:nvGrpSpPr>
        <p:grpSpPr>
          <a:xfrm>
            <a:off x="4452495" y="2134100"/>
            <a:ext cx="445746" cy="387612"/>
            <a:chOff x="3680173" y="3231000"/>
            <a:chExt cx="720106" cy="626190"/>
          </a:xfrm>
        </p:grpSpPr>
        <p:sp>
          <p:nvSpPr>
            <p:cNvPr id="1611" name="Google Shape;1611;p50"/>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2" name="Google Shape;1612;p50"/>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3" name="Google Shape;1613;p50"/>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14" name="Google Shape;1614;p50"/>
          <p:cNvGrpSpPr/>
          <p:nvPr/>
        </p:nvGrpSpPr>
        <p:grpSpPr>
          <a:xfrm>
            <a:off x="6524582" y="2105096"/>
            <a:ext cx="443283" cy="445620"/>
            <a:chOff x="6931035" y="3184144"/>
            <a:chExt cx="716128" cy="719903"/>
          </a:xfrm>
        </p:grpSpPr>
        <p:sp>
          <p:nvSpPr>
            <p:cNvPr id="1615" name="Google Shape;1615;p50"/>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6" name="Google Shape;1616;p50"/>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7" name="Google Shape;1617;p50"/>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18" name="Google Shape;1618;p50"/>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19" name="Google Shape;1619;p50"/>
          <p:cNvGrpSpPr/>
          <p:nvPr/>
        </p:nvGrpSpPr>
        <p:grpSpPr>
          <a:xfrm>
            <a:off x="5833276" y="2105048"/>
            <a:ext cx="445727" cy="445714"/>
            <a:chOff x="5846429" y="3184067"/>
            <a:chExt cx="720076" cy="720055"/>
          </a:xfrm>
        </p:grpSpPr>
        <p:sp>
          <p:nvSpPr>
            <p:cNvPr id="1620" name="Google Shape;1620;p50"/>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1" name="Google Shape;1621;p50"/>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2" name="Google Shape;1622;p50"/>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3" name="Google Shape;1623;p50"/>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24" name="Google Shape;1624;p50"/>
          <p:cNvGrpSpPr/>
          <p:nvPr/>
        </p:nvGrpSpPr>
        <p:grpSpPr>
          <a:xfrm>
            <a:off x="2520481" y="2104993"/>
            <a:ext cx="303698" cy="445825"/>
            <a:chOff x="655600" y="3183978"/>
            <a:chExt cx="490627" cy="720234"/>
          </a:xfrm>
        </p:grpSpPr>
        <p:sp>
          <p:nvSpPr>
            <p:cNvPr id="1625" name="Google Shape;1625;p50"/>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6" name="Google Shape;1626;p50"/>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7" name="Google Shape;1627;p50"/>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8" name="Google Shape;1628;p50"/>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29" name="Google Shape;1629;p50"/>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30" name="Google Shape;1630;p50"/>
          <p:cNvGrpSpPr/>
          <p:nvPr/>
        </p:nvGrpSpPr>
        <p:grpSpPr>
          <a:xfrm>
            <a:off x="7213443" y="2105109"/>
            <a:ext cx="189785" cy="445592"/>
            <a:chOff x="8011692" y="3184166"/>
            <a:chExt cx="306600" cy="719859"/>
          </a:xfrm>
        </p:grpSpPr>
        <p:sp>
          <p:nvSpPr>
            <p:cNvPr id="1631" name="Google Shape;1631;p50"/>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32" name="Google Shape;1632;p50"/>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33" name="Google Shape;1633;p50"/>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34" name="Google Shape;1634;p50"/>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35" name="Google Shape;1635;p50"/>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36" name="Google Shape;1636;p50"/>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637" name="Google Shape;1637;p50"/>
          <p:cNvGrpSpPr/>
          <p:nvPr/>
        </p:nvGrpSpPr>
        <p:grpSpPr>
          <a:xfrm>
            <a:off x="7648230" y="2104859"/>
            <a:ext cx="246199" cy="445516"/>
            <a:chOff x="4556125" y="630237"/>
            <a:chExt cx="3081338" cy="5568950"/>
          </a:xfrm>
        </p:grpSpPr>
        <p:sp>
          <p:nvSpPr>
            <p:cNvPr id="1638" name="Google Shape;1638;p50"/>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39" name="Google Shape;1639;p50"/>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40" name="Google Shape;1640;p50"/>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41" name="Google Shape;1641;p50"/>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42" name="Google Shape;1642;p50"/>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43" name="Google Shape;1643;p50"/>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44" name="Google Shape;1644;p50"/>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645" name="Google Shape;1645;p50"/>
          <p:cNvGrpSpPr/>
          <p:nvPr/>
        </p:nvGrpSpPr>
        <p:grpSpPr>
          <a:xfrm>
            <a:off x="1829253" y="2105059"/>
            <a:ext cx="445768" cy="445697"/>
            <a:chOff x="1674084" y="3214987"/>
            <a:chExt cx="720142" cy="720027"/>
          </a:xfrm>
        </p:grpSpPr>
        <p:sp>
          <p:nvSpPr>
            <p:cNvPr id="1646" name="Google Shape;1646;p50"/>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7" name="Google Shape;1647;p50"/>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8" name="Google Shape;1648;p50"/>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49" name="Google Shape;1649;p50"/>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0" name="Google Shape;1650;p50"/>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1" name="Google Shape;1651;p50"/>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2" name="Google Shape;1652;p50"/>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3" name="Google Shape;1653;p50"/>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4" name="Google Shape;1654;p50"/>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5" name="Google Shape;1655;p50"/>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6" name="Google Shape;1656;p50"/>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57" name="Google Shape;1657;p50"/>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58" name="Google Shape;1658;p50"/>
          <p:cNvGrpSpPr/>
          <p:nvPr/>
        </p:nvGrpSpPr>
        <p:grpSpPr>
          <a:xfrm>
            <a:off x="1138094" y="2105021"/>
            <a:ext cx="445578" cy="445773"/>
            <a:chOff x="557511" y="3214925"/>
            <a:chExt cx="719836" cy="720150"/>
          </a:xfrm>
        </p:grpSpPr>
        <p:sp>
          <p:nvSpPr>
            <p:cNvPr id="1659" name="Google Shape;1659;p50"/>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0" name="Google Shape;1660;p50"/>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1" name="Google Shape;1661;p50"/>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2" name="Google Shape;1662;p50"/>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63" name="Google Shape;1663;p50"/>
          <p:cNvGrpSpPr/>
          <p:nvPr/>
        </p:nvGrpSpPr>
        <p:grpSpPr>
          <a:xfrm>
            <a:off x="1081977" y="3541356"/>
            <a:ext cx="445905" cy="400522"/>
            <a:chOff x="1147762" y="1131887"/>
            <a:chExt cx="5137150" cy="4619626"/>
          </a:xfrm>
        </p:grpSpPr>
        <p:sp>
          <p:nvSpPr>
            <p:cNvPr id="1664" name="Google Shape;1664;p50"/>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5" name="Google Shape;1665;p50"/>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66" name="Google Shape;1666;p50"/>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67" name="Google Shape;1667;p50"/>
          <p:cNvGrpSpPr/>
          <p:nvPr/>
        </p:nvGrpSpPr>
        <p:grpSpPr>
          <a:xfrm>
            <a:off x="1879306" y="3535010"/>
            <a:ext cx="445901" cy="413282"/>
            <a:chOff x="1570037" y="1341437"/>
            <a:chExt cx="4943475" cy="4576762"/>
          </a:xfrm>
        </p:grpSpPr>
        <p:sp>
          <p:nvSpPr>
            <p:cNvPr id="1668" name="Google Shape;1668;p50"/>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69" name="Google Shape;1669;p50"/>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70" name="Google Shape;1670;p50"/>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71" name="Google Shape;1671;p50"/>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72" name="Google Shape;1672;p50"/>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673" name="Google Shape;1673;p50"/>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674" name="Google Shape;1674;p50"/>
          <p:cNvGrpSpPr/>
          <p:nvPr/>
        </p:nvGrpSpPr>
        <p:grpSpPr>
          <a:xfrm>
            <a:off x="4364629" y="3519111"/>
            <a:ext cx="441332" cy="445721"/>
            <a:chOff x="5770007" y="5489899"/>
            <a:chExt cx="712976" cy="720067"/>
          </a:xfrm>
        </p:grpSpPr>
        <p:sp>
          <p:nvSpPr>
            <p:cNvPr id="1675" name="Google Shape;1675;p50"/>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6" name="Google Shape;1676;p50"/>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7" name="Google Shape;1677;p50"/>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8" name="Google Shape;1678;p50"/>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79" name="Google Shape;1679;p50"/>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0" name="Google Shape;1680;p50"/>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1" name="Google Shape;1681;p50"/>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2" name="Google Shape;1682;p50"/>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83" name="Google Shape;1683;p50"/>
          <p:cNvGrpSpPr/>
          <p:nvPr/>
        </p:nvGrpSpPr>
        <p:grpSpPr>
          <a:xfrm>
            <a:off x="5157420" y="3541581"/>
            <a:ext cx="445651" cy="400824"/>
            <a:chOff x="7050768" y="5526199"/>
            <a:chExt cx="719953" cy="647534"/>
          </a:xfrm>
        </p:grpSpPr>
        <p:sp>
          <p:nvSpPr>
            <p:cNvPr id="1684" name="Google Shape;1684;p50"/>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5" name="Google Shape;1685;p50"/>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6" name="Google Shape;1686;p50"/>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7" name="Google Shape;1687;p50"/>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8" name="Google Shape;1688;p50"/>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89" name="Google Shape;1689;p50"/>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0" name="Google Shape;1690;p50"/>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1" name="Google Shape;1691;p50"/>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2" name="Google Shape;1692;p50"/>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3" name="Google Shape;1693;p50"/>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4" name="Google Shape;1694;p50"/>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5" name="Google Shape;1695;p50"/>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696" name="Google Shape;1696;p50"/>
          <p:cNvGrpSpPr/>
          <p:nvPr/>
        </p:nvGrpSpPr>
        <p:grpSpPr>
          <a:xfrm>
            <a:off x="6751936" y="3541651"/>
            <a:ext cx="445681" cy="400651"/>
            <a:chOff x="9626723" y="5526313"/>
            <a:chExt cx="720002" cy="647256"/>
          </a:xfrm>
        </p:grpSpPr>
        <p:sp>
          <p:nvSpPr>
            <p:cNvPr id="1697" name="Google Shape;1697;p50"/>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8" name="Google Shape;1698;p50"/>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99" name="Google Shape;1699;p50"/>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0" name="Google Shape;1700;p50"/>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1" name="Google Shape;1701;p50"/>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2" name="Google Shape;1702;p50"/>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3" name="Google Shape;1703;p50"/>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4" name="Google Shape;1704;p50"/>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5" name="Google Shape;1705;p50"/>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6" name="Google Shape;1706;p50"/>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7" name="Google Shape;1707;p50"/>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08" name="Google Shape;1708;p50"/>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09" name="Google Shape;1709;p50"/>
          <p:cNvGrpSpPr/>
          <p:nvPr/>
        </p:nvGrpSpPr>
        <p:grpSpPr>
          <a:xfrm>
            <a:off x="7549176" y="3519088"/>
            <a:ext cx="445582" cy="445743"/>
            <a:chOff x="10914672" y="5489861"/>
            <a:chExt cx="719842" cy="720102"/>
          </a:xfrm>
        </p:grpSpPr>
        <p:sp>
          <p:nvSpPr>
            <p:cNvPr id="1710" name="Google Shape;1710;p50"/>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1" name="Google Shape;1711;p50"/>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2" name="Google Shape;1712;p50"/>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3" name="Google Shape;1713;p50"/>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4" name="Google Shape;1714;p50"/>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5" name="Google Shape;1715;p50"/>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6" name="Google Shape;1716;p50"/>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7" name="Google Shape;1717;p50"/>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8" name="Google Shape;1718;p50"/>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19" name="Google Shape;1719;p50"/>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20" name="Google Shape;1720;p50"/>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21" name="Google Shape;1721;p50"/>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22" name="Google Shape;1722;p50"/>
          <p:cNvGrpSpPr/>
          <p:nvPr/>
        </p:nvGrpSpPr>
        <p:grpSpPr>
          <a:xfrm>
            <a:off x="5954636" y="3529352"/>
            <a:ext cx="445821" cy="425246"/>
            <a:chOff x="8338678" y="5506443"/>
            <a:chExt cx="720227" cy="686988"/>
          </a:xfrm>
        </p:grpSpPr>
        <p:sp>
          <p:nvSpPr>
            <p:cNvPr id="1723" name="Google Shape;1723;p50"/>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24" name="Google Shape;1724;p50"/>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25" name="Google Shape;1725;p50"/>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26" name="Google Shape;1726;p50"/>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27" name="Google Shape;1727;p50"/>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28" name="Google Shape;1728;p50"/>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29" name="Google Shape;1729;p50"/>
          <p:cNvGrpSpPr/>
          <p:nvPr/>
        </p:nvGrpSpPr>
        <p:grpSpPr>
          <a:xfrm>
            <a:off x="2676293" y="3583942"/>
            <a:ext cx="1336824" cy="316035"/>
            <a:chOff x="3042485" y="5594633"/>
            <a:chExt cx="2159652" cy="510557"/>
          </a:xfrm>
        </p:grpSpPr>
        <p:sp>
          <p:nvSpPr>
            <p:cNvPr id="1730" name="Google Shape;1730;p50"/>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31" name="Google Shape;1731;p50"/>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32" name="Google Shape;1732;p50"/>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33" name="Google Shape;1733;p50"/>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34" name="Google Shape;1734;p50"/>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35" name="Google Shape;1735;p50"/>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36" name="Google Shape;1736;p50"/>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37" name="Google Shape;1737;p50"/>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38" name="Google Shape;1738;p50"/>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39" name="Google Shape;1739;p50"/>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40" name="Google Shape;1740;p50"/>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41" name="Google Shape;1741;p50"/>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42" name="Google Shape;1742;p50"/>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43" name="Google Shape;1743;p50"/>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44" name="Google Shape;1744;p50"/>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45" name="Google Shape;1745;p50"/>
          <p:cNvGrpSpPr/>
          <p:nvPr/>
        </p:nvGrpSpPr>
        <p:grpSpPr>
          <a:xfrm>
            <a:off x="1879183" y="4227478"/>
            <a:ext cx="445738" cy="442950"/>
            <a:chOff x="1442627" y="5710929"/>
            <a:chExt cx="594318" cy="590600"/>
          </a:xfrm>
        </p:grpSpPr>
        <p:sp>
          <p:nvSpPr>
            <p:cNvPr id="1746" name="Google Shape;1746;p50"/>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47" name="Google Shape;1747;p50"/>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48" name="Google Shape;1748;p50"/>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49" name="Google Shape;1749;p50"/>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50" name="Google Shape;1750;p50"/>
          <p:cNvGrpSpPr/>
          <p:nvPr/>
        </p:nvGrpSpPr>
        <p:grpSpPr>
          <a:xfrm>
            <a:off x="6788033" y="4226058"/>
            <a:ext cx="373053" cy="445791"/>
            <a:chOff x="8095060" y="5664590"/>
            <a:chExt cx="497404" cy="594389"/>
          </a:xfrm>
        </p:grpSpPr>
        <p:grpSp>
          <p:nvGrpSpPr>
            <p:cNvPr id="1751" name="Google Shape;1751;p50"/>
            <p:cNvGrpSpPr/>
            <p:nvPr/>
          </p:nvGrpSpPr>
          <p:grpSpPr>
            <a:xfrm>
              <a:off x="8095060" y="5969027"/>
              <a:ext cx="497404" cy="289951"/>
              <a:chOff x="8095060" y="5969027"/>
              <a:chExt cx="497404" cy="289951"/>
            </a:xfrm>
          </p:grpSpPr>
          <p:sp>
            <p:nvSpPr>
              <p:cNvPr id="1752" name="Google Shape;1752;p50"/>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3" name="Google Shape;1753;p50"/>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4" name="Google Shape;1754;p50"/>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55" name="Google Shape;1755;p50"/>
            <p:cNvGrpSpPr/>
            <p:nvPr/>
          </p:nvGrpSpPr>
          <p:grpSpPr>
            <a:xfrm>
              <a:off x="8095060" y="5867832"/>
              <a:ext cx="497404" cy="289312"/>
              <a:chOff x="8095060" y="5867832"/>
              <a:chExt cx="497404" cy="289312"/>
            </a:xfrm>
          </p:grpSpPr>
          <p:sp>
            <p:nvSpPr>
              <p:cNvPr id="1756" name="Google Shape;1756;p50"/>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7" name="Google Shape;1757;p50"/>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58" name="Google Shape;1758;p50"/>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59" name="Google Shape;1759;p50"/>
            <p:cNvGrpSpPr/>
            <p:nvPr/>
          </p:nvGrpSpPr>
          <p:grpSpPr>
            <a:xfrm>
              <a:off x="8095060" y="5765998"/>
              <a:ext cx="497404" cy="289312"/>
              <a:chOff x="8095060" y="5765998"/>
              <a:chExt cx="497404" cy="289312"/>
            </a:xfrm>
          </p:grpSpPr>
          <p:sp>
            <p:nvSpPr>
              <p:cNvPr id="1760" name="Google Shape;1760;p50"/>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61" name="Google Shape;1761;p50"/>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62" name="Google Shape;1762;p50"/>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63" name="Google Shape;1763;p50"/>
            <p:cNvGrpSpPr/>
            <p:nvPr/>
          </p:nvGrpSpPr>
          <p:grpSpPr>
            <a:xfrm>
              <a:off x="8095060" y="5664590"/>
              <a:ext cx="497404" cy="290164"/>
              <a:chOff x="8095060" y="5664590"/>
              <a:chExt cx="497404" cy="290164"/>
            </a:xfrm>
          </p:grpSpPr>
          <p:sp>
            <p:nvSpPr>
              <p:cNvPr id="1764" name="Google Shape;1764;p50"/>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65" name="Google Shape;1765;p50"/>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66" name="Google Shape;1766;p50"/>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767" name="Google Shape;1767;p50"/>
          <p:cNvGrpSpPr/>
          <p:nvPr/>
        </p:nvGrpSpPr>
        <p:grpSpPr>
          <a:xfrm>
            <a:off x="2870825" y="4226086"/>
            <a:ext cx="557162" cy="445734"/>
            <a:chOff x="4607809" y="5664627"/>
            <a:chExt cx="742883" cy="594312"/>
          </a:xfrm>
        </p:grpSpPr>
        <p:sp>
          <p:nvSpPr>
            <p:cNvPr id="1768" name="Google Shape;1768;p50"/>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69" name="Google Shape;1769;p50"/>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70" name="Google Shape;1770;p50"/>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71" name="Google Shape;1771;p50"/>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72" name="Google Shape;1772;p50"/>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73" name="Google Shape;1773;p50"/>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74" name="Google Shape;1774;p50"/>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75" name="Google Shape;1775;p50"/>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776" name="Google Shape;1776;p50"/>
          <p:cNvGrpSpPr/>
          <p:nvPr/>
        </p:nvGrpSpPr>
        <p:grpSpPr>
          <a:xfrm>
            <a:off x="3973890" y="4226143"/>
            <a:ext cx="1079865" cy="445620"/>
            <a:chOff x="2571250" y="5664711"/>
            <a:chExt cx="1439820" cy="594160"/>
          </a:xfrm>
        </p:grpSpPr>
        <p:sp>
          <p:nvSpPr>
            <p:cNvPr id="1777" name="Google Shape;1777;p50"/>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78" name="Google Shape;1778;p50"/>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79" name="Google Shape;1779;p50"/>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80" name="Google Shape;1780;p50"/>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81" name="Google Shape;1781;p50"/>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82" name="Google Shape;1782;p50"/>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83" name="Google Shape;1783;p50"/>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84" name="Google Shape;1784;p50"/>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85" name="Google Shape;1785;p50"/>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86" name="Google Shape;1786;p50"/>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87" name="Google Shape;1787;p50"/>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88" name="Google Shape;1788;p50"/>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89" name="Google Shape;1789;p50"/>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90" name="Google Shape;1790;p50"/>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91" name="Google Shape;1791;p50"/>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92" name="Google Shape;1792;p50"/>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793" name="Google Shape;1793;p50"/>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94" name="Google Shape;1794;p50"/>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95" name="Google Shape;1795;p50"/>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96" name="Google Shape;1796;p50"/>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97" name="Google Shape;1797;p50"/>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98" name="Google Shape;1798;p50"/>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99" name="Google Shape;1799;p50"/>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00" name="Google Shape;1800;p50"/>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801" name="Google Shape;1801;p50"/>
          <p:cNvGrpSpPr/>
          <p:nvPr/>
        </p:nvGrpSpPr>
        <p:grpSpPr>
          <a:xfrm>
            <a:off x="5599659" y="4225935"/>
            <a:ext cx="642470" cy="446036"/>
            <a:chOff x="6332670" y="5663946"/>
            <a:chExt cx="856627" cy="594715"/>
          </a:xfrm>
        </p:grpSpPr>
        <p:grpSp>
          <p:nvGrpSpPr>
            <p:cNvPr id="1802" name="Google Shape;1802;p50"/>
            <p:cNvGrpSpPr/>
            <p:nvPr/>
          </p:nvGrpSpPr>
          <p:grpSpPr>
            <a:xfrm>
              <a:off x="6392364" y="5663946"/>
              <a:ext cx="796933" cy="185801"/>
              <a:chOff x="3321050" y="1066800"/>
              <a:chExt cx="6505573" cy="1508125"/>
            </a:xfrm>
          </p:grpSpPr>
          <p:sp>
            <p:nvSpPr>
              <p:cNvPr id="1803" name="Google Shape;1803;p50"/>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04" name="Google Shape;1804;p50"/>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805" name="Google Shape;1805;p50"/>
            <p:cNvGrpSpPr/>
            <p:nvPr/>
          </p:nvGrpSpPr>
          <p:grpSpPr>
            <a:xfrm flipH="1">
              <a:off x="6332670" y="5868403"/>
              <a:ext cx="796933" cy="185801"/>
              <a:chOff x="3321050" y="1066800"/>
              <a:chExt cx="6505573" cy="1508125"/>
            </a:xfrm>
          </p:grpSpPr>
          <p:sp>
            <p:nvSpPr>
              <p:cNvPr id="1806" name="Google Shape;1806;p50"/>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07" name="Google Shape;1807;p50"/>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808" name="Google Shape;1808;p50"/>
            <p:cNvGrpSpPr/>
            <p:nvPr/>
          </p:nvGrpSpPr>
          <p:grpSpPr>
            <a:xfrm>
              <a:off x="6392364" y="6072860"/>
              <a:ext cx="796933" cy="185801"/>
              <a:chOff x="3321050" y="1066800"/>
              <a:chExt cx="6505573" cy="1508125"/>
            </a:xfrm>
          </p:grpSpPr>
          <p:sp>
            <p:nvSpPr>
              <p:cNvPr id="1809" name="Google Shape;1809;p50"/>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10" name="Google Shape;1810;p50"/>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1811" name="Google Shape;1811;p50"/>
          <p:cNvSpPr txBox="1">
            <a:spLocks noGrp="1"/>
          </p:cNvSpPr>
          <p:nvPr>
            <p:ph type="title" idx="4294967295"/>
          </p:nvPr>
        </p:nvSpPr>
        <p:spPr>
          <a:xfrm>
            <a:off x="855300" y="249075"/>
            <a:ext cx="7433400" cy="39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t>DIAGRAMS AND INFOGRAPHICS</a:t>
            </a:r>
            <a:endParaRPr sz="2000"/>
          </a:p>
        </p:txBody>
      </p:sp>
      <p:sp>
        <p:nvSpPr>
          <p:cNvPr id="1812" name="Google Shape;1812;p50"/>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A5B0FE"/>
        </a:solidFill>
        <a:effectLst/>
      </p:bgPr>
    </p:bg>
    <p:spTree>
      <p:nvGrpSpPr>
        <p:cNvPr id="1" name="Shape 1816"/>
        <p:cNvGrpSpPr/>
        <p:nvPr/>
      </p:nvGrpSpPr>
      <p:grpSpPr>
        <a:xfrm>
          <a:off x="0" y="0"/>
          <a:ext cx="0" cy="0"/>
          <a:chOff x="0" y="0"/>
          <a:chExt cx="0" cy="0"/>
        </a:xfrm>
      </p:grpSpPr>
      <p:sp>
        <p:nvSpPr>
          <p:cNvPr id="1817" name="Google Shape;1817;p51"/>
          <p:cNvSpPr txBox="1"/>
          <p:nvPr/>
        </p:nvSpPr>
        <p:spPr>
          <a:xfrm>
            <a:off x="884300" y="727225"/>
            <a:ext cx="6676800" cy="13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latin typeface="Barlow"/>
                <a:ea typeface="Barlow"/>
                <a:cs typeface="Barlow"/>
                <a:sym typeface="Barlow"/>
              </a:rPr>
              <a:t>You can also use any emoji as an icon!</a:t>
            </a:r>
            <a:endParaRPr b="1">
              <a:latin typeface="Barlow"/>
              <a:ea typeface="Barlow"/>
              <a:cs typeface="Barlow"/>
              <a:sym typeface="Barlow"/>
            </a:endParaRPr>
          </a:p>
          <a:p>
            <a:pPr marL="0" lvl="0" indent="0" algn="l" rtl="0">
              <a:spcBef>
                <a:spcPts val="0"/>
              </a:spcBef>
              <a:spcAft>
                <a:spcPts val="0"/>
              </a:spcAft>
              <a:buClr>
                <a:schemeClr val="dk1"/>
              </a:buClr>
              <a:buSzPts val="1100"/>
              <a:buFont typeface="Arial"/>
              <a:buNone/>
            </a:pPr>
            <a:r>
              <a:rPr lang="en">
                <a:latin typeface="Barlow Light"/>
                <a:ea typeface="Barlow Light"/>
                <a:cs typeface="Barlow Light"/>
                <a:sym typeface="Barlow Light"/>
              </a:rPr>
              <a:t>And of course it resizes without losing quality.</a:t>
            </a:r>
            <a:endParaRPr>
              <a:latin typeface="Barlow Light"/>
              <a:ea typeface="Barlow Light"/>
              <a:cs typeface="Barlow Light"/>
              <a:sym typeface="Barlow Light"/>
            </a:endParaRPr>
          </a:p>
          <a:p>
            <a:pPr marL="0" lvl="0" indent="0" algn="l" rtl="0">
              <a:spcBef>
                <a:spcPts val="0"/>
              </a:spcBef>
              <a:spcAft>
                <a:spcPts val="0"/>
              </a:spcAft>
              <a:buNone/>
            </a:pPr>
            <a:r>
              <a:rPr lang="en">
                <a:latin typeface="Barlow Light"/>
                <a:ea typeface="Barlow Light"/>
                <a:cs typeface="Barlow Light"/>
                <a:sym typeface="Barlow Light"/>
              </a:rPr>
              <a:t>How? Follow Google instructions https://twitter.com/googledocs/status/730087240156643328</a:t>
            </a:r>
            <a:endParaRPr>
              <a:latin typeface="Barlow Light"/>
              <a:ea typeface="Barlow Light"/>
              <a:cs typeface="Barlow Light"/>
              <a:sym typeface="Barlow Light"/>
            </a:endParaRPr>
          </a:p>
        </p:txBody>
      </p:sp>
      <p:sp>
        <p:nvSpPr>
          <p:cNvPr id="1818" name="Google Shape;1818;p51"/>
          <p:cNvSpPr txBox="1"/>
          <p:nvPr/>
        </p:nvSpPr>
        <p:spPr>
          <a:xfrm>
            <a:off x="884300" y="2298050"/>
            <a:ext cx="7327500" cy="257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a:solidFill>
                  <a:srgbClr val="FFFFFF"/>
                </a:solidFill>
                <a:latin typeface="Barlow Light"/>
                <a:ea typeface="Barlow Light"/>
                <a:cs typeface="Barlow Light"/>
                <a:sym typeface="Barlow Light"/>
              </a:rPr>
              <a:t>✋👆👉👍👤👦👧👨👩👪💃🏃💑❤😂😉😋😒😭👶😸🐟🍒🍔💣📌📖🔨🎃🎈🎨🏈🏰🌏🔌🔑</a:t>
            </a:r>
            <a:r>
              <a:rPr lang="en" sz="2400">
                <a:solidFill>
                  <a:srgbClr val="FFFFFF"/>
                </a:solidFill>
                <a:highlight>
                  <a:srgbClr val="000000"/>
                </a:highlight>
                <a:latin typeface="Barlow Light"/>
                <a:ea typeface="Barlow Light"/>
                <a:cs typeface="Barlow Light"/>
                <a:sym typeface="Barlow Light"/>
              </a:rPr>
              <a:t> and many more...</a:t>
            </a:r>
            <a:endParaRPr sz="2400">
              <a:solidFill>
                <a:srgbClr val="FFFFFF"/>
              </a:solidFill>
              <a:highlight>
                <a:srgbClr val="000000"/>
              </a:highlight>
              <a:latin typeface="Barlow Light"/>
              <a:ea typeface="Barlow Light"/>
              <a:cs typeface="Barlow Light"/>
              <a:sym typeface="Barlow Light"/>
            </a:endParaRPr>
          </a:p>
        </p:txBody>
      </p:sp>
      <p:sp>
        <p:nvSpPr>
          <p:cNvPr id="1819" name="Google Shape;1819;p51"/>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823"/>
        <p:cNvGrpSpPr/>
        <p:nvPr/>
      </p:nvGrpSpPr>
      <p:grpSpPr>
        <a:xfrm>
          <a:off x="0" y="0"/>
          <a:ext cx="0" cy="0"/>
          <a:chOff x="0" y="0"/>
          <a:chExt cx="0" cy="0"/>
        </a:xfrm>
      </p:grpSpPr>
      <p:pic>
        <p:nvPicPr>
          <p:cNvPr id="1824" name="Google Shape;1824;p52">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1825" name="Google Shape;1825;p52"/>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1826" name="Google Shape;1826;p52"/>
          <p:cNvGrpSpPr/>
          <p:nvPr/>
        </p:nvGrpSpPr>
        <p:grpSpPr>
          <a:xfrm>
            <a:off x="690575" y="3290132"/>
            <a:ext cx="7762851" cy="892418"/>
            <a:chOff x="801125" y="3213932"/>
            <a:chExt cx="7762851" cy="892418"/>
          </a:xfrm>
        </p:grpSpPr>
        <p:grpSp>
          <p:nvGrpSpPr>
            <p:cNvPr id="1827" name="Google Shape;1827;p52"/>
            <p:cNvGrpSpPr/>
            <p:nvPr/>
          </p:nvGrpSpPr>
          <p:grpSpPr>
            <a:xfrm>
              <a:off x="4845759" y="3213932"/>
              <a:ext cx="1695900" cy="892418"/>
              <a:chOff x="4845759" y="3213932"/>
              <a:chExt cx="1695900" cy="892418"/>
            </a:xfrm>
          </p:grpSpPr>
          <p:sp>
            <p:nvSpPr>
              <p:cNvPr id="1828" name="Google Shape;1828;p52"/>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1829" name="Google Shape;1829;p52"/>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830" name="Google Shape;1830;p52"/>
            <p:cNvGrpSpPr/>
            <p:nvPr/>
          </p:nvGrpSpPr>
          <p:grpSpPr>
            <a:xfrm>
              <a:off x="2823442" y="3214222"/>
              <a:ext cx="1695900" cy="892128"/>
              <a:chOff x="2823442" y="3214222"/>
              <a:chExt cx="1695900" cy="892128"/>
            </a:xfrm>
          </p:grpSpPr>
          <p:sp>
            <p:nvSpPr>
              <p:cNvPr id="1831" name="Google Shape;1831;p52"/>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1832" name="Google Shape;1832;p52"/>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833" name="Google Shape;1833;p52"/>
            <p:cNvGrpSpPr/>
            <p:nvPr/>
          </p:nvGrpSpPr>
          <p:grpSpPr>
            <a:xfrm>
              <a:off x="6868076" y="3213932"/>
              <a:ext cx="1695900" cy="892418"/>
              <a:chOff x="6868076" y="3213932"/>
              <a:chExt cx="1695900" cy="892418"/>
            </a:xfrm>
          </p:grpSpPr>
          <p:sp>
            <p:nvSpPr>
              <p:cNvPr id="1834" name="Google Shape;1834;p52"/>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1835" name="Google Shape;1835;p52"/>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836" name="Google Shape;1836;p52"/>
            <p:cNvGrpSpPr/>
            <p:nvPr/>
          </p:nvGrpSpPr>
          <p:grpSpPr>
            <a:xfrm>
              <a:off x="801125" y="3214206"/>
              <a:ext cx="1695900" cy="892144"/>
              <a:chOff x="801125" y="3214206"/>
              <a:chExt cx="1695900" cy="892144"/>
            </a:xfrm>
          </p:grpSpPr>
          <p:sp>
            <p:nvSpPr>
              <p:cNvPr id="1837" name="Google Shape;1837;p52"/>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1838" name="Google Shape;1838;p52"/>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
        <p:nvSpPr>
          <p:cNvPr id="1839" name="Google Shape;1839;p52"/>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45</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6"/>
          <p:cNvSpPr txBox="1">
            <a:spLocks noGrp="1"/>
          </p:cNvSpPr>
          <p:nvPr>
            <p:ph type="title"/>
          </p:nvPr>
        </p:nvSpPr>
        <p:spPr>
          <a:xfrm>
            <a:off x="374072" y="60503"/>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latin typeface="Times New Roman" panose="02020603050405020304" pitchFamily="18" charset="0"/>
                <a:cs typeface="Times New Roman" panose="02020603050405020304" pitchFamily="18" charset="0"/>
              </a:rPr>
              <a:t>1. </a:t>
            </a:r>
            <a:r>
              <a:rPr lang="en" u="sng" dirty="0" smtClean="0">
                <a:latin typeface="Times New Roman" panose="02020603050405020304" pitchFamily="18" charset="0"/>
                <a:cs typeface="Times New Roman" panose="02020603050405020304" pitchFamily="18" charset="0"/>
              </a:rPr>
              <a:t>Khái niệm</a:t>
            </a:r>
            <a:r>
              <a:rPr lang="en" dirty="0" smtClean="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p:txBody>
      </p:sp>
      <p:sp>
        <p:nvSpPr>
          <p:cNvPr id="262" name="Google Shape;262;p16"/>
          <p:cNvSpPr txBox="1">
            <a:spLocks noGrp="1"/>
          </p:cNvSpPr>
          <p:nvPr>
            <p:ph type="body" idx="1"/>
          </p:nvPr>
        </p:nvSpPr>
        <p:spPr>
          <a:xfrm>
            <a:off x="311727" y="917902"/>
            <a:ext cx="5694217" cy="4076661"/>
          </a:xfrm>
          <a:prstGeom prst="rect">
            <a:avLst/>
          </a:prstGeom>
        </p:spPr>
        <p:txBody>
          <a:bodyPr spcFirstLastPara="1" wrap="square" lIns="91425" tIns="91425" rIns="91425" bIns="91425" anchor="t" anchorCtr="0">
            <a:noAutofit/>
          </a:bodyPr>
          <a:lstStyle/>
          <a:p>
            <a:pPr marL="76200" lvl="0" indent="0">
              <a:buNone/>
            </a:pPr>
            <a:r>
              <a:rPr lang="en-US" sz="1400" dirty="0" smtClean="0"/>
              <a:t>+ JavaScript </a:t>
            </a:r>
            <a:r>
              <a:rPr lang="en-US" sz="1400" dirty="0" err="1" smtClean="0"/>
              <a:t>thì</a:t>
            </a:r>
            <a:r>
              <a:rPr lang="en-US" sz="1400" dirty="0" smtClean="0"/>
              <a:t> </a:t>
            </a:r>
            <a:r>
              <a:rPr lang="en-US" sz="1400" dirty="0" err="1" smtClean="0"/>
              <a:t>là</a:t>
            </a:r>
            <a:r>
              <a:rPr lang="en-US" sz="1400" dirty="0" smtClean="0"/>
              <a:t> </a:t>
            </a:r>
            <a:r>
              <a:rPr lang="en-US" sz="1400" dirty="0" err="1" smtClean="0"/>
              <a:t>một</a:t>
            </a:r>
            <a:r>
              <a:rPr lang="en-US" sz="1400" dirty="0" smtClean="0"/>
              <a:t> </a:t>
            </a:r>
            <a:r>
              <a:rPr lang="en-US" sz="1400" dirty="0" err="1" smtClean="0"/>
              <a:t>ngôn</a:t>
            </a:r>
            <a:r>
              <a:rPr lang="en-US" sz="1400" dirty="0" smtClean="0"/>
              <a:t> </a:t>
            </a:r>
            <a:r>
              <a:rPr lang="en-US" sz="1400" dirty="0" err="1" smtClean="0"/>
              <a:t>ngữ</a:t>
            </a:r>
            <a:r>
              <a:rPr lang="en-US" sz="1400" dirty="0" smtClean="0"/>
              <a:t> </a:t>
            </a:r>
            <a:r>
              <a:rPr lang="en-US" sz="1400" dirty="0" err="1" smtClean="0"/>
              <a:t>lập</a:t>
            </a:r>
            <a:r>
              <a:rPr lang="en-US" sz="1400" dirty="0" smtClean="0"/>
              <a:t> </a:t>
            </a:r>
            <a:r>
              <a:rPr lang="en-US" sz="1400" dirty="0" err="1" smtClean="0"/>
              <a:t>trình</a:t>
            </a:r>
            <a:r>
              <a:rPr lang="en-US" sz="1400" dirty="0" smtClean="0"/>
              <a:t> </a:t>
            </a:r>
            <a:r>
              <a:rPr lang="en-US" sz="1400" dirty="0" err="1" smtClean="0"/>
              <a:t>nổi</a:t>
            </a:r>
            <a:r>
              <a:rPr lang="en-US" sz="1400" dirty="0" smtClean="0"/>
              <a:t> </a:t>
            </a:r>
            <a:r>
              <a:rPr lang="en-US" sz="1400" dirty="0" err="1" smtClean="0"/>
              <a:t>tiếng</a:t>
            </a:r>
            <a:r>
              <a:rPr lang="en-US" sz="1400" dirty="0" smtClean="0"/>
              <a:t>. </a:t>
            </a:r>
            <a:r>
              <a:rPr lang="en-US" sz="1400" dirty="0" err="1" smtClean="0"/>
              <a:t>Trong</a:t>
            </a:r>
            <a:r>
              <a:rPr lang="en-US" sz="1400" dirty="0" smtClean="0"/>
              <a:t> </a:t>
            </a:r>
            <a:r>
              <a:rPr lang="en-US" sz="1400" dirty="0" err="1" smtClean="0"/>
              <a:t>số</a:t>
            </a:r>
            <a:r>
              <a:rPr lang="en-US" sz="1400" dirty="0" smtClean="0"/>
              <a:t> </a:t>
            </a:r>
            <a:r>
              <a:rPr lang="en-US" sz="1400" dirty="0" err="1" smtClean="0"/>
              <a:t>rất</a:t>
            </a:r>
            <a:r>
              <a:rPr lang="en-US" sz="1400" dirty="0" smtClean="0"/>
              <a:t> </a:t>
            </a:r>
            <a:r>
              <a:rPr lang="en-US" sz="1400" dirty="0" err="1" smtClean="0"/>
              <a:t>nhiều</a:t>
            </a:r>
            <a:r>
              <a:rPr lang="en-US" sz="1400" dirty="0" smtClean="0"/>
              <a:t> </a:t>
            </a:r>
            <a:r>
              <a:rPr lang="en-US" sz="1400" dirty="0" err="1" smtClean="0"/>
              <a:t>chức</a:t>
            </a:r>
            <a:r>
              <a:rPr lang="en-US" sz="1400" dirty="0" smtClean="0"/>
              <a:t> </a:t>
            </a:r>
            <a:r>
              <a:rPr lang="en-US" sz="1400" dirty="0" err="1" smtClean="0"/>
              <a:t>năng</a:t>
            </a:r>
            <a:r>
              <a:rPr lang="en-US" sz="1400" dirty="0" smtClean="0"/>
              <a:t> </a:t>
            </a:r>
            <a:r>
              <a:rPr lang="en-US" sz="1400" dirty="0" err="1" smtClean="0"/>
              <a:t>của</a:t>
            </a:r>
            <a:r>
              <a:rPr lang="en-US" sz="1400" dirty="0" smtClean="0"/>
              <a:t> </a:t>
            </a:r>
            <a:r>
              <a:rPr lang="en-US" sz="1400" dirty="0" err="1" smtClean="0"/>
              <a:t>nó</a:t>
            </a:r>
            <a:r>
              <a:rPr lang="en-US" sz="1400" dirty="0" smtClean="0"/>
              <a:t> </a:t>
            </a:r>
            <a:r>
              <a:rPr lang="en-US" sz="1400" dirty="0" err="1" smtClean="0"/>
              <a:t>là</a:t>
            </a:r>
            <a:r>
              <a:rPr lang="en-US" sz="1400" dirty="0" smtClean="0"/>
              <a:t> </a:t>
            </a:r>
            <a:r>
              <a:rPr lang="en-US" sz="1400" dirty="0" err="1" smtClean="0"/>
              <a:t>khả</a:t>
            </a:r>
            <a:r>
              <a:rPr lang="en-US" sz="1400" dirty="0" smtClean="0"/>
              <a:t> </a:t>
            </a:r>
            <a:r>
              <a:rPr lang="en-US" sz="1400" dirty="0" err="1" smtClean="0"/>
              <a:t>năng</a:t>
            </a:r>
            <a:r>
              <a:rPr lang="en-US" sz="1400" dirty="0" smtClean="0"/>
              <a:t> </a:t>
            </a:r>
            <a:r>
              <a:rPr lang="en-US" sz="1400" dirty="0" err="1" smtClean="0"/>
              <a:t>quản</a:t>
            </a:r>
            <a:r>
              <a:rPr lang="en-US" sz="1400" dirty="0" smtClean="0"/>
              <a:t> </a:t>
            </a:r>
            <a:r>
              <a:rPr lang="en-US" sz="1400" dirty="0" err="1" smtClean="0"/>
              <a:t>lý</a:t>
            </a:r>
            <a:r>
              <a:rPr lang="en-US" sz="1400" dirty="0" smtClean="0"/>
              <a:t> </a:t>
            </a:r>
            <a:r>
              <a:rPr lang="en-US" sz="1400" dirty="0" err="1" smtClean="0"/>
              <a:t>nội</a:t>
            </a:r>
            <a:r>
              <a:rPr lang="en-US" sz="1400" dirty="0" smtClean="0"/>
              <a:t> dung </a:t>
            </a:r>
            <a:r>
              <a:rPr lang="en-US" sz="1400" dirty="0" err="1" smtClean="0"/>
              <a:t>động</a:t>
            </a:r>
            <a:r>
              <a:rPr lang="en-US" sz="1400" dirty="0" smtClean="0"/>
              <a:t> </a:t>
            </a:r>
            <a:r>
              <a:rPr lang="en-US" sz="1400" dirty="0" err="1" smtClean="0"/>
              <a:t>của</a:t>
            </a:r>
            <a:r>
              <a:rPr lang="en-US" sz="1400" dirty="0" smtClean="0"/>
              <a:t> website </a:t>
            </a:r>
            <a:r>
              <a:rPr lang="en-US" sz="1400" dirty="0" err="1" smtClean="0"/>
              <a:t>và</a:t>
            </a:r>
            <a:r>
              <a:rPr lang="en-US" sz="1400" dirty="0" smtClean="0"/>
              <a:t> </a:t>
            </a:r>
            <a:r>
              <a:rPr lang="en-US" sz="1400" dirty="0" err="1" smtClean="0"/>
              <a:t>hỗ</a:t>
            </a:r>
            <a:r>
              <a:rPr lang="en-US" sz="1400" dirty="0" smtClean="0"/>
              <a:t> </a:t>
            </a:r>
            <a:r>
              <a:rPr lang="en-US" sz="1400" dirty="0" err="1" smtClean="0"/>
              <a:t>trợ</a:t>
            </a:r>
            <a:r>
              <a:rPr lang="en-US" sz="1400" dirty="0" smtClean="0"/>
              <a:t> </a:t>
            </a:r>
            <a:r>
              <a:rPr lang="en-US" sz="1400" dirty="0" err="1" smtClean="0"/>
              <a:t>tương</a:t>
            </a:r>
            <a:r>
              <a:rPr lang="en-US" sz="1400" dirty="0" smtClean="0"/>
              <a:t> </a:t>
            </a:r>
            <a:r>
              <a:rPr lang="en-US" sz="1400" dirty="0" err="1" smtClean="0"/>
              <a:t>tác</a:t>
            </a:r>
            <a:r>
              <a:rPr lang="en-US" sz="1400" dirty="0" smtClean="0"/>
              <a:t> </a:t>
            </a:r>
            <a:r>
              <a:rPr lang="en-US" sz="1400" dirty="0" err="1" smtClean="0"/>
              <a:t>với</a:t>
            </a:r>
            <a:r>
              <a:rPr lang="en-US" sz="1400" dirty="0" smtClean="0"/>
              <a:t> </a:t>
            </a:r>
            <a:r>
              <a:rPr lang="en-US" sz="1400" dirty="0" err="1" smtClean="0"/>
              <a:t>người</a:t>
            </a:r>
            <a:r>
              <a:rPr lang="en-US" sz="1400" dirty="0" smtClean="0"/>
              <a:t> </a:t>
            </a:r>
            <a:r>
              <a:rPr lang="en-US" sz="1400" dirty="0" err="1" smtClean="0"/>
              <a:t>dùng</a:t>
            </a:r>
            <a:r>
              <a:rPr lang="en-US" sz="1400" dirty="0" smtClean="0"/>
              <a:t>.</a:t>
            </a:r>
          </a:p>
          <a:p>
            <a:pPr marL="76200" lvl="0" indent="0">
              <a:buNone/>
            </a:pPr>
            <a:endParaRPr lang="en-US" sz="1400" dirty="0" smtClean="0"/>
          </a:p>
          <a:p>
            <a:pPr marL="76200" lvl="0" indent="0">
              <a:buNone/>
            </a:pPr>
            <a:endParaRPr lang="en-US" sz="1400" dirty="0"/>
          </a:p>
        </p:txBody>
      </p:sp>
      <p:sp>
        <p:nvSpPr>
          <p:cNvPr id="263" name="Google Shape;263;p16"/>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a:t>
            </a:fld>
            <a:endParaRPr/>
          </a:p>
        </p:txBody>
      </p:sp>
      <p:pic>
        <p:nvPicPr>
          <p:cNvPr id="2" name="Picture 1"/>
          <p:cNvPicPr>
            <a:picLocks noChangeAspect="1"/>
          </p:cNvPicPr>
          <p:nvPr/>
        </p:nvPicPr>
        <p:blipFill>
          <a:blip r:embed="rId3"/>
          <a:stretch>
            <a:fillRect/>
          </a:stretch>
        </p:blipFill>
        <p:spPr>
          <a:xfrm>
            <a:off x="927930" y="2208279"/>
            <a:ext cx="4461809" cy="2509767"/>
          </a:xfrm>
          <a:prstGeom prst="rect">
            <a:avLst/>
          </a:prstGeom>
        </p:spPr>
      </p:pic>
    </p:spTree>
    <p:extLst>
      <p:ext uri="{BB962C8B-B14F-4D97-AF65-F5344CB8AC3E}">
        <p14:creationId xmlns:p14="http://schemas.microsoft.com/office/powerpoint/2010/main" val="6979003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6"/>
          <p:cNvSpPr txBox="1">
            <a:spLocks noGrp="1"/>
          </p:cNvSpPr>
          <p:nvPr>
            <p:ph type="title"/>
          </p:nvPr>
        </p:nvSpPr>
        <p:spPr>
          <a:xfrm>
            <a:off x="374072" y="60503"/>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latin typeface="Times New Roman" panose="02020603050405020304" pitchFamily="18" charset="0"/>
                <a:cs typeface="Times New Roman" panose="02020603050405020304" pitchFamily="18" charset="0"/>
              </a:rPr>
              <a:t>1. </a:t>
            </a:r>
            <a:r>
              <a:rPr lang="en" u="sng" dirty="0" smtClean="0">
                <a:latin typeface="Times New Roman" panose="02020603050405020304" pitchFamily="18" charset="0"/>
                <a:cs typeface="Times New Roman" panose="02020603050405020304" pitchFamily="18" charset="0"/>
              </a:rPr>
              <a:t>Khái niệm</a:t>
            </a:r>
            <a:r>
              <a:rPr lang="en" dirty="0" smtClean="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p:txBody>
      </p:sp>
      <p:sp>
        <p:nvSpPr>
          <p:cNvPr id="262" name="Google Shape;262;p16"/>
          <p:cNvSpPr txBox="1">
            <a:spLocks noGrp="1"/>
          </p:cNvSpPr>
          <p:nvPr>
            <p:ph type="body" idx="1"/>
          </p:nvPr>
        </p:nvSpPr>
        <p:spPr>
          <a:xfrm>
            <a:off x="311727" y="917902"/>
            <a:ext cx="5694217" cy="4076661"/>
          </a:xfrm>
          <a:prstGeom prst="rect">
            <a:avLst/>
          </a:prstGeom>
        </p:spPr>
        <p:txBody>
          <a:bodyPr spcFirstLastPara="1" wrap="square" lIns="91425" tIns="91425" rIns="91425" bIns="91425" anchor="t" anchorCtr="0">
            <a:noAutofit/>
          </a:bodyPr>
          <a:lstStyle/>
          <a:p>
            <a:pPr marL="76200" lvl="0" indent="0">
              <a:buNone/>
            </a:pPr>
            <a:r>
              <a:rPr lang="en-US" sz="1400" dirty="0" smtClean="0"/>
              <a:t>+ </a:t>
            </a:r>
            <a:r>
              <a:rPr lang="en-US" sz="1400" dirty="0" smtClean="0"/>
              <a:t>XML </a:t>
            </a:r>
            <a:r>
              <a:rPr lang="en-US" sz="1400" dirty="0" err="1"/>
              <a:t>là</a:t>
            </a:r>
            <a:r>
              <a:rPr lang="en-US" sz="1400" dirty="0"/>
              <a:t> </a:t>
            </a:r>
            <a:r>
              <a:rPr lang="en-US" sz="1400" dirty="0" err="1"/>
              <a:t>một</a:t>
            </a:r>
            <a:r>
              <a:rPr lang="en-US" sz="1400" dirty="0"/>
              <a:t> </a:t>
            </a:r>
            <a:r>
              <a:rPr lang="en-US" sz="1400" dirty="0" err="1"/>
              <a:t>dạng</a:t>
            </a:r>
            <a:r>
              <a:rPr lang="en-US" sz="1400" dirty="0"/>
              <a:t> </a:t>
            </a:r>
            <a:r>
              <a:rPr lang="en-US" sz="1400" dirty="0" err="1"/>
              <a:t>của</a:t>
            </a:r>
            <a:r>
              <a:rPr lang="en-US" sz="1400" dirty="0"/>
              <a:t> </a:t>
            </a:r>
            <a:r>
              <a:rPr lang="en-US" sz="1400" dirty="0" err="1"/>
              <a:t>ngôn</a:t>
            </a:r>
            <a:r>
              <a:rPr lang="en-US" sz="1400" dirty="0"/>
              <a:t> </a:t>
            </a:r>
            <a:r>
              <a:rPr lang="en-US" sz="1400" dirty="0" err="1"/>
              <a:t>ngữ</a:t>
            </a:r>
            <a:r>
              <a:rPr lang="en-US" sz="1400" dirty="0"/>
              <a:t> markup </a:t>
            </a:r>
            <a:r>
              <a:rPr lang="en-US" sz="1400" dirty="0" err="1"/>
              <a:t>như</a:t>
            </a:r>
            <a:r>
              <a:rPr lang="en-US" sz="1400" dirty="0"/>
              <a:t> HTML, </a:t>
            </a:r>
            <a:r>
              <a:rPr lang="en-US" sz="1400" dirty="0" err="1"/>
              <a:t>chữ</a:t>
            </a:r>
            <a:r>
              <a:rPr lang="en-US" sz="1400" dirty="0"/>
              <a:t> </a:t>
            </a:r>
            <a:r>
              <a:rPr lang="en-US" sz="1400" dirty="0" err="1"/>
              <a:t>đầy</a:t>
            </a:r>
            <a:r>
              <a:rPr lang="en-US" sz="1400" dirty="0"/>
              <a:t> </a:t>
            </a:r>
            <a:r>
              <a:rPr lang="en-US" sz="1400" dirty="0" err="1"/>
              <a:t>đủ</a:t>
            </a:r>
            <a:r>
              <a:rPr lang="en-US" sz="1400" dirty="0"/>
              <a:t> </a:t>
            </a:r>
            <a:r>
              <a:rPr lang="en-US" sz="1400" dirty="0" err="1"/>
              <a:t>của</a:t>
            </a:r>
            <a:r>
              <a:rPr lang="en-US" sz="1400" dirty="0"/>
              <a:t> </a:t>
            </a:r>
            <a:r>
              <a:rPr lang="en-US" sz="1400" dirty="0" err="1"/>
              <a:t>nó</a:t>
            </a:r>
            <a:r>
              <a:rPr lang="en-US" sz="1400" dirty="0"/>
              <a:t> </a:t>
            </a:r>
            <a:r>
              <a:rPr lang="en-US" sz="1400" dirty="0" err="1"/>
              <a:t>là</a:t>
            </a:r>
            <a:r>
              <a:rPr lang="en-US" sz="1400" dirty="0"/>
              <a:t> </a:t>
            </a:r>
            <a:r>
              <a:rPr lang="en-US" sz="1400" dirty="0" err="1"/>
              <a:t>eXtensible</a:t>
            </a:r>
            <a:r>
              <a:rPr lang="en-US" sz="1400" dirty="0"/>
              <a:t> Markup </a:t>
            </a:r>
            <a:r>
              <a:rPr lang="en-US" sz="1400" dirty="0" smtClean="0"/>
              <a:t>Language.</a:t>
            </a:r>
            <a:endParaRPr sz="1400" dirty="0"/>
          </a:p>
        </p:txBody>
      </p:sp>
      <p:sp>
        <p:nvSpPr>
          <p:cNvPr id="263" name="Google Shape;263;p16"/>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a:t>
            </a:fld>
            <a:endParaRPr/>
          </a:p>
        </p:txBody>
      </p:sp>
      <p:pic>
        <p:nvPicPr>
          <p:cNvPr id="2" name="Picture 1"/>
          <p:cNvPicPr>
            <a:picLocks noChangeAspect="1"/>
          </p:cNvPicPr>
          <p:nvPr/>
        </p:nvPicPr>
        <p:blipFill>
          <a:blip r:embed="rId3"/>
          <a:stretch>
            <a:fillRect/>
          </a:stretch>
        </p:blipFill>
        <p:spPr>
          <a:xfrm>
            <a:off x="374072" y="1820763"/>
            <a:ext cx="5397554" cy="2817009"/>
          </a:xfrm>
          <a:prstGeom prst="rect">
            <a:avLst/>
          </a:prstGeom>
        </p:spPr>
      </p:pic>
    </p:spTree>
    <p:extLst>
      <p:ext uri="{BB962C8B-B14F-4D97-AF65-F5344CB8AC3E}">
        <p14:creationId xmlns:p14="http://schemas.microsoft.com/office/powerpoint/2010/main" val="788843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4"/>
          <p:cNvSpPr txBox="1">
            <a:spLocks noGrp="1"/>
          </p:cNvSpPr>
          <p:nvPr>
            <p:ph type="title"/>
          </p:nvPr>
        </p:nvSpPr>
        <p:spPr>
          <a:xfrm>
            <a:off x="346363" y="178266"/>
            <a:ext cx="5138700" cy="857400"/>
          </a:xfrm>
          <a:prstGeom prst="rect">
            <a:avLst/>
          </a:prstGeom>
        </p:spPr>
        <p:txBody>
          <a:bodyPr spcFirstLastPara="1" wrap="square" lIns="91425" tIns="91425" rIns="91425" bIns="91425" anchor="b" anchorCtr="0">
            <a:noAutofit/>
          </a:bodyPr>
          <a:lstStyle/>
          <a:p>
            <a:r>
              <a:rPr lang="en-US" dirty="0" smtClean="0">
                <a:latin typeface="Times New Roman" panose="02020603050405020304" pitchFamily="18" charset="0"/>
                <a:cs typeface="Times New Roman" panose="02020603050405020304" pitchFamily="18" charset="0"/>
              </a:rPr>
              <a:t>2.</a:t>
            </a:r>
            <a:r>
              <a:rPr lang="en-US" u="sng" dirty="0" smtClean="0">
                <a:latin typeface="Times New Roman" panose="02020603050405020304" pitchFamily="18" charset="0"/>
                <a:cs typeface="Times New Roman" panose="02020603050405020304" pitchFamily="18" charset="0"/>
              </a:rPr>
              <a:t>Ứng </a:t>
            </a:r>
            <a:r>
              <a:rPr lang="en-US" u="sng" dirty="0" err="1">
                <a:latin typeface="Times New Roman" panose="02020603050405020304" pitchFamily="18" charset="0"/>
                <a:cs typeface="Times New Roman" panose="02020603050405020304" pitchFamily="18" charset="0"/>
              </a:rPr>
              <a:t>dụng</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của</a:t>
            </a:r>
            <a:r>
              <a:rPr lang="en-US" u="sng" dirty="0">
                <a:latin typeface="Times New Roman" panose="02020603050405020304" pitchFamily="18" charset="0"/>
                <a:cs typeface="Times New Roman" panose="02020603050405020304" pitchFamily="18" charset="0"/>
              </a:rPr>
              <a:t> </a:t>
            </a:r>
            <a:r>
              <a:rPr lang="en-US" u="sng" dirty="0" smtClean="0">
                <a:latin typeface="Times New Roman" panose="02020603050405020304" pitchFamily="18" charset="0"/>
                <a:cs typeface="Times New Roman" panose="02020603050405020304" pitchFamily="18" charset="0"/>
              </a:rPr>
              <a:t>AJAX</a:t>
            </a:r>
            <a:r>
              <a:rPr lang="en-US" dirty="0" smtClean="0">
                <a:latin typeface="Times New Roman" panose="02020603050405020304" pitchFamily="18" charset="0"/>
                <a:cs typeface="Times New Roman" panose="02020603050405020304" pitchFamily="18" charset="0"/>
              </a:rPr>
              <a:t>:</a:t>
            </a:r>
            <a:endParaRPr lang="en-US" u="sng" dirty="0">
              <a:latin typeface="Times New Roman" panose="02020603050405020304" pitchFamily="18" charset="0"/>
              <a:cs typeface="Times New Roman" panose="02020603050405020304" pitchFamily="18" charset="0"/>
            </a:endParaRPr>
          </a:p>
        </p:txBody>
      </p:sp>
      <p:sp>
        <p:nvSpPr>
          <p:cNvPr id="249" name="Google Shape;249;p14"/>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
        <p:nvSpPr>
          <p:cNvPr id="2" name="Text Placeholder 1"/>
          <p:cNvSpPr>
            <a:spLocks noGrp="1"/>
          </p:cNvSpPr>
          <p:nvPr>
            <p:ph type="body" idx="1"/>
          </p:nvPr>
        </p:nvSpPr>
        <p:spPr>
          <a:xfrm>
            <a:off x="123687" y="1210394"/>
            <a:ext cx="5902706" cy="3673333"/>
          </a:xfrm>
        </p:spPr>
        <p:txBody>
          <a:bodyPr/>
          <a:lstStyle/>
          <a:p>
            <a:pPr lvl="0"/>
            <a:r>
              <a:rPr lang="en-US" sz="1400" dirty="0" err="1" smtClean="0"/>
              <a:t>Tìm</a:t>
            </a:r>
            <a:r>
              <a:rPr lang="en-US" sz="1400" dirty="0" smtClean="0"/>
              <a:t> </a:t>
            </a:r>
            <a:r>
              <a:rPr lang="en-US" sz="1400" dirty="0" err="1" smtClean="0"/>
              <a:t>kiếm</a:t>
            </a:r>
            <a:r>
              <a:rPr lang="en-US" sz="1400" dirty="0" smtClean="0"/>
              <a:t> </a:t>
            </a:r>
            <a:r>
              <a:rPr lang="en-US" sz="1400" dirty="0" err="1" smtClean="0"/>
              <a:t>trên</a:t>
            </a:r>
            <a:r>
              <a:rPr lang="en-US" sz="1400" dirty="0" smtClean="0"/>
              <a:t> google </a:t>
            </a:r>
            <a:r>
              <a:rPr lang="en-US" sz="1400" dirty="0" smtClean="0"/>
              <a:t>:</a:t>
            </a:r>
            <a:endParaRPr lang="en-US" sz="1400" dirty="0"/>
          </a:p>
          <a:p>
            <a:pPr marL="114300" indent="0">
              <a:buNone/>
            </a:pPr>
            <a:r>
              <a:rPr lang="en-US" sz="1400" dirty="0" smtClean="0">
                <a:latin typeface="Times New Roman" panose="02020603050405020304" pitchFamily="18" charset="0"/>
                <a:cs typeface="Times New Roman" panose="02020603050405020304" pitchFamily="18" charset="0"/>
              </a:rPr>
              <a:t>	</a:t>
            </a:r>
          </a:p>
          <a:p>
            <a:pPr marL="114300" indent="0">
              <a:buNone/>
            </a:pPr>
            <a:endParaRPr lang="en-US" sz="14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687620" y="2246475"/>
            <a:ext cx="4774839" cy="2343441"/>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4"/>
          <p:cNvSpPr txBox="1">
            <a:spLocks noGrp="1"/>
          </p:cNvSpPr>
          <p:nvPr>
            <p:ph type="title"/>
          </p:nvPr>
        </p:nvSpPr>
        <p:spPr>
          <a:xfrm>
            <a:off x="346363" y="178266"/>
            <a:ext cx="5138700" cy="857400"/>
          </a:xfrm>
          <a:prstGeom prst="rect">
            <a:avLst/>
          </a:prstGeom>
        </p:spPr>
        <p:txBody>
          <a:bodyPr spcFirstLastPara="1" wrap="square" lIns="91425" tIns="91425" rIns="91425" bIns="91425" anchor="b" anchorCtr="0">
            <a:noAutofit/>
          </a:bodyPr>
          <a:lstStyle/>
          <a:p>
            <a:r>
              <a:rPr lang="en-US" dirty="0" smtClean="0">
                <a:latin typeface="Times New Roman" panose="02020603050405020304" pitchFamily="18" charset="0"/>
                <a:cs typeface="Times New Roman" panose="02020603050405020304" pitchFamily="18" charset="0"/>
              </a:rPr>
              <a:t>2.</a:t>
            </a:r>
            <a:r>
              <a:rPr lang="en-US" u="sng" dirty="0" smtClean="0">
                <a:latin typeface="Times New Roman" panose="02020603050405020304" pitchFamily="18" charset="0"/>
                <a:cs typeface="Times New Roman" panose="02020603050405020304" pitchFamily="18" charset="0"/>
              </a:rPr>
              <a:t>Ứng </a:t>
            </a:r>
            <a:r>
              <a:rPr lang="en-US" u="sng" dirty="0" err="1">
                <a:latin typeface="Times New Roman" panose="02020603050405020304" pitchFamily="18" charset="0"/>
                <a:cs typeface="Times New Roman" panose="02020603050405020304" pitchFamily="18" charset="0"/>
              </a:rPr>
              <a:t>dụng</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của</a:t>
            </a:r>
            <a:r>
              <a:rPr lang="en-US" u="sng" dirty="0">
                <a:latin typeface="Times New Roman" panose="02020603050405020304" pitchFamily="18" charset="0"/>
                <a:cs typeface="Times New Roman" panose="02020603050405020304" pitchFamily="18" charset="0"/>
              </a:rPr>
              <a:t> </a:t>
            </a:r>
            <a:r>
              <a:rPr lang="en-US" u="sng" dirty="0" smtClean="0">
                <a:latin typeface="Times New Roman" panose="02020603050405020304" pitchFamily="18" charset="0"/>
                <a:cs typeface="Times New Roman" panose="02020603050405020304" pitchFamily="18" charset="0"/>
              </a:rPr>
              <a:t>AJAX</a:t>
            </a:r>
            <a:r>
              <a:rPr lang="en-US" dirty="0" smtClean="0">
                <a:latin typeface="Times New Roman" panose="02020603050405020304" pitchFamily="18" charset="0"/>
                <a:cs typeface="Times New Roman" panose="02020603050405020304" pitchFamily="18" charset="0"/>
              </a:rPr>
              <a:t>:</a:t>
            </a:r>
            <a:endParaRPr lang="en-US" u="sng" dirty="0">
              <a:latin typeface="Times New Roman" panose="02020603050405020304" pitchFamily="18" charset="0"/>
              <a:cs typeface="Times New Roman" panose="02020603050405020304" pitchFamily="18" charset="0"/>
            </a:endParaRPr>
          </a:p>
        </p:txBody>
      </p:sp>
      <p:sp>
        <p:nvSpPr>
          <p:cNvPr id="249" name="Google Shape;249;p14"/>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
        <p:nvSpPr>
          <p:cNvPr id="2" name="Text Placeholder 1"/>
          <p:cNvSpPr>
            <a:spLocks noGrp="1"/>
          </p:cNvSpPr>
          <p:nvPr>
            <p:ph type="body" idx="1"/>
          </p:nvPr>
        </p:nvSpPr>
        <p:spPr>
          <a:xfrm>
            <a:off x="123687" y="1210394"/>
            <a:ext cx="5902706" cy="3673333"/>
          </a:xfrm>
        </p:spPr>
        <p:txBody>
          <a:bodyPr/>
          <a:lstStyle/>
          <a:p>
            <a:pPr lvl="0"/>
            <a:r>
              <a:rPr lang="en-US" sz="1400" dirty="0" smtClean="0"/>
              <a:t>Chat </a:t>
            </a:r>
            <a:r>
              <a:rPr lang="en-US" sz="1400" dirty="0"/>
              <a:t>rooms</a:t>
            </a:r>
          </a:p>
          <a:p>
            <a:pPr marL="114300" indent="0">
              <a:buNone/>
            </a:pPr>
            <a:endParaRPr lang="en-US" sz="1400" dirty="0" smtClean="0">
              <a:latin typeface="Times New Roman" panose="02020603050405020304" pitchFamily="18" charset="0"/>
              <a:cs typeface="Times New Roman" panose="02020603050405020304" pitchFamily="18" charset="0"/>
            </a:endParaRPr>
          </a:p>
          <a:p>
            <a:pPr marL="114300" indent="0">
              <a:buNone/>
            </a:pPr>
            <a:r>
              <a:rPr lang="en-US" sz="1400" dirty="0">
                <a:latin typeface="Times New Roman" panose="02020603050405020304" pitchFamily="18" charset="0"/>
                <a:cs typeface="Times New Roman" panose="02020603050405020304" pitchFamily="18" charset="0"/>
              </a:rPr>
              <a:t>	</a:t>
            </a:r>
            <a:endParaRPr lang="en-US" sz="14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1635302" y="1731011"/>
            <a:ext cx="2357858" cy="3327444"/>
          </a:xfrm>
          <a:prstGeom prst="rect">
            <a:avLst/>
          </a:prstGeom>
        </p:spPr>
      </p:pic>
    </p:spTree>
    <p:extLst>
      <p:ext uri="{BB962C8B-B14F-4D97-AF65-F5344CB8AC3E}">
        <p14:creationId xmlns:p14="http://schemas.microsoft.com/office/powerpoint/2010/main" val="23722503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4"/>
          <p:cNvSpPr txBox="1">
            <a:spLocks noGrp="1"/>
          </p:cNvSpPr>
          <p:nvPr>
            <p:ph type="title"/>
          </p:nvPr>
        </p:nvSpPr>
        <p:spPr>
          <a:xfrm>
            <a:off x="346363" y="178266"/>
            <a:ext cx="5138700" cy="857400"/>
          </a:xfrm>
          <a:prstGeom prst="rect">
            <a:avLst/>
          </a:prstGeom>
        </p:spPr>
        <p:txBody>
          <a:bodyPr spcFirstLastPara="1" wrap="square" lIns="91425" tIns="91425" rIns="91425" bIns="91425" anchor="b" anchorCtr="0">
            <a:noAutofit/>
          </a:bodyPr>
          <a:lstStyle/>
          <a:p>
            <a:r>
              <a:rPr lang="en-US" dirty="0" smtClean="0">
                <a:latin typeface="Times New Roman" panose="02020603050405020304" pitchFamily="18" charset="0"/>
                <a:cs typeface="Times New Roman" panose="02020603050405020304" pitchFamily="18" charset="0"/>
              </a:rPr>
              <a:t>2.</a:t>
            </a:r>
            <a:r>
              <a:rPr lang="en-US" u="sng" dirty="0" smtClean="0">
                <a:latin typeface="Times New Roman" panose="02020603050405020304" pitchFamily="18" charset="0"/>
                <a:cs typeface="Times New Roman" panose="02020603050405020304" pitchFamily="18" charset="0"/>
              </a:rPr>
              <a:t>Ứng </a:t>
            </a:r>
            <a:r>
              <a:rPr lang="en-US" u="sng" dirty="0" err="1">
                <a:latin typeface="Times New Roman" panose="02020603050405020304" pitchFamily="18" charset="0"/>
                <a:cs typeface="Times New Roman" panose="02020603050405020304" pitchFamily="18" charset="0"/>
              </a:rPr>
              <a:t>dụng</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của</a:t>
            </a:r>
            <a:r>
              <a:rPr lang="en-US" u="sng" dirty="0">
                <a:latin typeface="Times New Roman" panose="02020603050405020304" pitchFamily="18" charset="0"/>
                <a:cs typeface="Times New Roman" panose="02020603050405020304" pitchFamily="18" charset="0"/>
              </a:rPr>
              <a:t> </a:t>
            </a:r>
            <a:r>
              <a:rPr lang="en-US" u="sng" dirty="0" smtClean="0">
                <a:latin typeface="Times New Roman" panose="02020603050405020304" pitchFamily="18" charset="0"/>
                <a:cs typeface="Times New Roman" panose="02020603050405020304" pitchFamily="18" charset="0"/>
              </a:rPr>
              <a:t>AJAX</a:t>
            </a:r>
            <a:r>
              <a:rPr lang="en-US" dirty="0" smtClean="0">
                <a:latin typeface="Times New Roman" panose="02020603050405020304" pitchFamily="18" charset="0"/>
                <a:cs typeface="Times New Roman" panose="02020603050405020304" pitchFamily="18" charset="0"/>
              </a:rPr>
              <a:t>:</a:t>
            </a:r>
            <a:endParaRPr lang="en-US" u="sng" dirty="0">
              <a:latin typeface="Times New Roman" panose="02020603050405020304" pitchFamily="18" charset="0"/>
              <a:cs typeface="Times New Roman" panose="02020603050405020304" pitchFamily="18" charset="0"/>
            </a:endParaRPr>
          </a:p>
        </p:txBody>
      </p:sp>
      <p:sp>
        <p:nvSpPr>
          <p:cNvPr id="249" name="Google Shape;249;p14"/>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
        <p:nvSpPr>
          <p:cNvPr id="2" name="Text Placeholder 1"/>
          <p:cNvSpPr>
            <a:spLocks noGrp="1"/>
          </p:cNvSpPr>
          <p:nvPr>
            <p:ph type="body" idx="1"/>
          </p:nvPr>
        </p:nvSpPr>
        <p:spPr>
          <a:xfrm>
            <a:off x="123687" y="1210394"/>
            <a:ext cx="5902706" cy="3673333"/>
          </a:xfrm>
        </p:spPr>
        <p:txBody>
          <a:bodyPr/>
          <a:lstStyle/>
          <a:p>
            <a:pPr lvl="0"/>
            <a:r>
              <a:rPr lang="en-US" sz="1400" dirty="0" err="1"/>
              <a:t>Hệ</a:t>
            </a:r>
            <a:r>
              <a:rPr lang="en-US" sz="1400" dirty="0"/>
              <a:t> </a:t>
            </a:r>
            <a:r>
              <a:rPr lang="en-US" sz="1400" dirty="0" err="1"/>
              <a:t>thống</a:t>
            </a:r>
            <a:r>
              <a:rPr lang="en-US" sz="1400" dirty="0"/>
              <a:t> </a:t>
            </a:r>
            <a:r>
              <a:rPr lang="en-US" sz="1400" dirty="0" err="1"/>
              <a:t>đánh</a:t>
            </a:r>
            <a:r>
              <a:rPr lang="en-US" sz="1400" dirty="0"/>
              <a:t> </a:t>
            </a:r>
            <a:r>
              <a:rPr lang="en-US" sz="1400" dirty="0" err="1"/>
              <a:t>giá</a:t>
            </a:r>
            <a:r>
              <a:rPr lang="en-US" sz="1400" dirty="0"/>
              <a:t> </a:t>
            </a:r>
            <a:r>
              <a:rPr lang="en-US" sz="1400" dirty="0" err="1"/>
              <a:t>và</a:t>
            </a:r>
            <a:r>
              <a:rPr lang="en-US" sz="1400" dirty="0"/>
              <a:t> </a:t>
            </a:r>
            <a:r>
              <a:rPr lang="en-US" sz="1400" dirty="0" err="1"/>
              <a:t>xếp</a:t>
            </a:r>
            <a:r>
              <a:rPr lang="en-US" sz="1400" dirty="0"/>
              <a:t> </a:t>
            </a:r>
            <a:r>
              <a:rPr lang="en-US" sz="1400" dirty="0" err="1" smtClean="0"/>
              <a:t>hạng</a:t>
            </a:r>
            <a:r>
              <a:rPr lang="en-US" sz="1400" dirty="0" smtClean="0"/>
              <a:t>:</a:t>
            </a:r>
            <a:endParaRPr lang="en-US" sz="1400" dirty="0"/>
          </a:p>
          <a:p>
            <a:pPr marL="114300" indent="0">
              <a:buNone/>
            </a:pPr>
            <a:endParaRPr lang="en-US" sz="1400" dirty="0" smtClean="0">
              <a:latin typeface="Times New Roman" panose="02020603050405020304" pitchFamily="18" charset="0"/>
              <a:cs typeface="Times New Roman" panose="02020603050405020304" pitchFamily="18" charset="0"/>
            </a:endParaRPr>
          </a:p>
          <a:p>
            <a:pPr marL="114300" indent="0">
              <a:buNone/>
            </a:pPr>
            <a:endParaRPr lang="en-US" sz="1400" dirty="0">
              <a:latin typeface="Times New Roman" panose="02020603050405020304" pitchFamily="18" charset="0"/>
              <a:cs typeface="Times New Roman" panose="02020603050405020304" pitchFamily="18" charset="0"/>
            </a:endParaRPr>
          </a:p>
        </p:txBody>
      </p:sp>
      <p:pic>
        <p:nvPicPr>
          <p:cNvPr id="2052" name="Picture 4" descr="Star Rating remains the most important part of a Review | by Sam Jenkins |  TutorCruncher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4474" y="1930487"/>
            <a:ext cx="2857500" cy="2009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91783"/>
      </p:ext>
    </p:extLst>
  </p:cSld>
  <p:clrMapOvr>
    <a:masterClrMapping/>
  </p:clrMapOvr>
  <p:timing>
    <p:tnLst>
      <p:par>
        <p:cTn id="1" dur="indefinite" restart="never" nodeType="tmRoot"/>
      </p:par>
    </p:tnLst>
  </p:timing>
</p:sld>
</file>

<file path=ppt/theme/theme1.xml><?xml version="1.0" encoding="utf-8"?>
<a:theme xmlns:a="http://schemas.openxmlformats.org/drawingml/2006/main" name="Roderigo template">
  <a:themeElements>
    <a:clrScheme name="Custom 347">
      <a:dk1>
        <a:srgbClr val="000000"/>
      </a:dk1>
      <a:lt1>
        <a:srgbClr val="FFFFFF"/>
      </a:lt1>
      <a:dk2>
        <a:srgbClr val="666666"/>
      </a:dk2>
      <a:lt2>
        <a:srgbClr val="DADBE6"/>
      </a:lt2>
      <a:accent1>
        <a:srgbClr val="A5B0FE"/>
      </a:accent1>
      <a:accent2>
        <a:srgbClr val="8184D9"/>
      </a:accent2>
      <a:accent3>
        <a:srgbClr val="6463BD"/>
      </a:accent3>
      <a:accent4>
        <a:srgbClr val="4F4A9E"/>
      </a:accent4>
      <a:accent5>
        <a:srgbClr val="212121"/>
      </a:accent5>
      <a:accent6>
        <a:srgbClr val="FFA500"/>
      </a:accent6>
      <a:hlink>
        <a:srgbClr val="6463B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TotalTime>
  <Words>1950</Words>
  <Application>Microsoft Office PowerPoint</Application>
  <PresentationFormat>On-screen Show (16:9)</PresentationFormat>
  <Paragraphs>399</Paragraphs>
  <Slides>45</Slides>
  <Notes>45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Barlow</vt:lpstr>
      <vt:lpstr>Times New Roman</vt:lpstr>
      <vt:lpstr>Arial</vt:lpstr>
      <vt:lpstr>Symbol</vt:lpstr>
      <vt:lpstr>Calibri</vt:lpstr>
      <vt:lpstr>Work Sans</vt:lpstr>
      <vt:lpstr>Montserrat</vt:lpstr>
      <vt:lpstr>Miriam Libre</vt:lpstr>
      <vt:lpstr>Barlow Light</vt:lpstr>
      <vt:lpstr>Roderigo template</vt:lpstr>
      <vt:lpstr>NHÓM COVID21</vt:lpstr>
      <vt:lpstr>PowerPoint Presentation</vt:lpstr>
      <vt:lpstr>1. Khái niệm:</vt:lpstr>
      <vt:lpstr>1. Khái niệm:</vt:lpstr>
      <vt:lpstr>1. Khái niệm:</vt:lpstr>
      <vt:lpstr>1. Khái niệm:</vt:lpstr>
      <vt:lpstr>2.Ứng dụng của AJAX:</vt:lpstr>
      <vt:lpstr>2.Ứng dụng của AJAX:</vt:lpstr>
      <vt:lpstr>2.Ứng dụng của AJAX:</vt:lpstr>
      <vt:lpstr>3. Hoạt động của AJAX:</vt:lpstr>
      <vt:lpstr>PowerPoint Presentation</vt:lpstr>
      <vt:lpstr>4.Bảng so sánh:</vt:lpstr>
      <vt:lpstr>5.Lợi ích:</vt:lpstr>
      <vt:lpstr>6.Hạn chế:</vt:lpstr>
      <vt:lpstr>HELLO!</vt:lpstr>
      <vt:lpstr>A PICTURE IS WORTH A THOUSAND WORDS</vt:lpstr>
      <vt:lpstr>Want big impact? USE BIG IMAGE.</vt:lpstr>
      <vt:lpstr>AND TABLES TO COMPARE DATA</vt:lpstr>
      <vt:lpstr>MAPS</vt:lpstr>
      <vt:lpstr>89,526,124</vt:lpstr>
      <vt:lpstr>89,526,124$</vt:lpstr>
      <vt:lpstr>OUR PROCESS IS EASY</vt:lpstr>
      <vt:lpstr>LET’S REVIEW SOME CONCEPTS</vt:lpstr>
      <vt:lpstr>PowerPoint Presentation</vt:lpstr>
      <vt:lpstr>PowerPoint Presentation</vt:lpstr>
      <vt:lpstr>PowerPoint Presentation</vt:lpstr>
      <vt:lpstr>PowerPoint Presentation</vt:lpstr>
      <vt:lpstr>THANKS!</vt:lpstr>
      <vt:lpstr>CREDITS</vt:lpstr>
      <vt:lpstr>PRESENTATION DESIGN</vt:lpstr>
      <vt:lpstr>6.Hạn chế của AJAX:</vt:lpstr>
      <vt:lpstr>2. EXTRA RESOURCES</vt:lpstr>
      <vt:lpstr>TIMELINE</vt:lpstr>
      <vt:lpstr>ROADMAP</vt:lpstr>
      <vt:lpstr>GANTT CHART</vt:lpstr>
      <vt:lpstr>SWOT ANALYSIS</vt:lpstr>
      <vt:lpstr>BUSINESS MODEL CANVAS</vt:lpstr>
      <vt:lpstr>TEAM PRESENTATION</vt:lpstr>
      <vt:lpstr>COMPETITOR MATRIX</vt:lpstr>
      <vt:lpstr>WEEkLY PLANNER</vt:lpstr>
      <vt:lpstr>EXTRA GRAPHICS</vt:lpstr>
      <vt:lpstr>PowerPoint Presentation</vt:lpstr>
      <vt:lpstr>DIAGRAMS AND INFOGRAPHICS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Royal Brain</cp:lastModifiedBy>
  <cp:revision>29</cp:revision>
  <dcterms:modified xsi:type="dcterms:W3CDTF">2021-07-01T15:52:36Z</dcterms:modified>
</cp:coreProperties>
</file>